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sldIdLst>
    <p:sldId id="293" r:id="rId2"/>
    <p:sldId id="297" r:id="rId3"/>
    <p:sldId id="299" r:id="rId4"/>
    <p:sldId id="300" r:id="rId5"/>
    <p:sldId id="301" r:id="rId6"/>
    <p:sldId id="305" r:id="rId7"/>
    <p:sldId id="308" r:id="rId8"/>
    <p:sldId id="304" r:id="rId9"/>
    <p:sldId id="306" r:id="rId10"/>
    <p:sldId id="307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523578-7786-8F7A-E712-D4D292CAA654}" v="49" dt="2024-11-05T09:23:12.1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78"/>
    <p:restoredTop sz="94694"/>
  </p:normalViewPr>
  <p:slideViewPr>
    <p:cSldViewPr snapToGrid="0" snapToObjects="1">
      <p:cViewPr varScale="1">
        <p:scale>
          <a:sx n="88" d="100"/>
          <a:sy n="88" d="100"/>
        </p:scale>
        <p:origin x="98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87D940-69F2-F24B-89D3-E8D7B766B510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A208B2-01EE-EC4B-84B2-BAF3FA4E32E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448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2">
            <a:extLst>
              <a:ext uri="{FF2B5EF4-FFF2-40B4-BE49-F238E27FC236}">
                <a16:creationId xmlns:a16="http://schemas.microsoft.com/office/drawing/2014/main" id="{9045282F-95A9-574C-B2E3-CD31513BF14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0F8E74E-C7B3-E743-802F-963D0FAAC81F}" type="slidenum">
              <a:rPr lang="de-AT" altLang="de-DE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de-AT" alt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75" name="Text Box 1">
            <a:extLst>
              <a:ext uri="{FF2B5EF4-FFF2-40B4-BE49-F238E27FC236}">
                <a16:creationId xmlns:a16="http://schemas.microsoft.com/office/drawing/2014/main" id="{E6CDECF1-A395-E749-AEF3-4F3CD18BF3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685800"/>
            <a:ext cx="4568825" cy="34258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e-DE" altLang="de-DE" sz="18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76" name="Rectangle 2">
            <a:extLst>
              <a:ext uri="{FF2B5EF4-FFF2-40B4-BE49-F238E27FC236}">
                <a16:creationId xmlns:a16="http://schemas.microsoft.com/office/drawing/2014/main" id="{E6B2BA74-08E7-5044-B058-D67D1E42F48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8463" cy="4200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de-DE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248267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2">
            <a:extLst>
              <a:ext uri="{FF2B5EF4-FFF2-40B4-BE49-F238E27FC236}">
                <a16:creationId xmlns:a16="http://schemas.microsoft.com/office/drawing/2014/main" id="{BBAFDBFE-DE96-C942-B065-CB0E1A27739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2CDEB0A-8513-A841-B754-016910B30B66}" type="slidenum">
              <a:rPr lang="de-AT" altLang="de-DE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de-AT" alt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795" name="Text Box 1">
            <a:extLst>
              <a:ext uri="{FF2B5EF4-FFF2-40B4-BE49-F238E27FC236}">
                <a16:creationId xmlns:a16="http://schemas.microsoft.com/office/drawing/2014/main" id="{5028E854-7A6A-3446-8119-F4595A224F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685800"/>
            <a:ext cx="4568825" cy="34258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e-DE" altLang="de-DE" sz="18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796" name="Rectangle 2">
            <a:extLst>
              <a:ext uri="{FF2B5EF4-FFF2-40B4-BE49-F238E27FC236}">
                <a16:creationId xmlns:a16="http://schemas.microsoft.com/office/drawing/2014/main" id="{DDDD9621-30DE-C14E-9453-B87A45ABFFF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8463" cy="4200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de-DE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22177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2">
            <a:extLst>
              <a:ext uri="{FF2B5EF4-FFF2-40B4-BE49-F238E27FC236}">
                <a16:creationId xmlns:a16="http://schemas.microsoft.com/office/drawing/2014/main" id="{BBAFDBFE-DE96-C942-B065-CB0E1A27739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2CDEB0A-8513-A841-B754-016910B30B66}" type="slidenum">
              <a:rPr lang="de-AT" altLang="de-DE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de-AT" alt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795" name="Text Box 1">
            <a:extLst>
              <a:ext uri="{FF2B5EF4-FFF2-40B4-BE49-F238E27FC236}">
                <a16:creationId xmlns:a16="http://schemas.microsoft.com/office/drawing/2014/main" id="{5028E854-7A6A-3446-8119-F4595A224F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685800"/>
            <a:ext cx="4568825" cy="34258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e-DE" altLang="de-DE" sz="18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796" name="Rectangle 2">
            <a:extLst>
              <a:ext uri="{FF2B5EF4-FFF2-40B4-BE49-F238E27FC236}">
                <a16:creationId xmlns:a16="http://schemas.microsoft.com/office/drawing/2014/main" id="{DDDD9621-30DE-C14E-9453-B87A45ABFFF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8463" cy="4200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de-DE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7121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2">
            <a:extLst>
              <a:ext uri="{FF2B5EF4-FFF2-40B4-BE49-F238E27FC236}">
                <a16:creationId xmlns:a16="http://schemas.microsoft.com/office/drawing/2014/main" id="{BBAFDBFE-DE96-C942-B065-CB0E1A27739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2CDEB0A-8513-A841-B754-016910B30B66}" type="slidenum">
              <a:rPr lang="de-AT" altLang="de-DE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de-AT" alt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795" name="Text Box 1">
            <a:extLst>
              <a:ext uri="{FF2B5EF4-FFF2-40B4-BE49-F238E27FC236}">
                <a16:creationId xmlns:a16="http://schemas.microsoft.com/office/drawing/2014/main" id="{5028E854-7A6A-3446-8119-F4595A224F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685800"/>
            <a:ext cx="4568825" cy="34258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e-DE" altLang="de-DE" sz="18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796" name="Rectangle 2">
            <a:extLst>
              <a:ext uri="{FF2B5EF4-FFF2-40B4-BE49-F238E27FC236}">
                <a16:creationId xmlns:a16="http://schemas.microsoft.com/office/drawing/2014/main" id="{DDDD9621-30DE-C14E-9453-B87A45ABFFF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8463" cy="4200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de-DE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890005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2">
            <a:extLst>
              <a:ext uri="{FF2B5EF4-FFF2-40B4-BE49-F238E27FC236}">
                <a16:creationId xmlns:a16="http://schemas.microsoft.com/office/drawing/2014/main" id="{BBAFDBFE-DE96-C942-B065-CB0E1A27739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2CDEB0A-8513-A841-B754-016910B30B66}" type="slidenum">
              <a:rPr lang="de-AT" altLang="de-DE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de-AT" alt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795" name="Text Box 1">
            <a:extLst>
              <a:ext uri="{FF2B5EF4-FFF2-40B4-BE49-F238E27FC236}">
                <a16:creationId xmlns:a16="http://schemas.microsoft.com/office/drawing/2014/main" id="{5028E854-7A6A-3446-8119-F4595A224F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685800"/>
            <a:ext cx="4568825" cy="34258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e-DE" altLang="de-DE" sz="18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796" name="Rectangle 2">
            <a:extLst>
              <a:ext uri="{FF2B5EF4-FFF2-40B4-BE49-F238E27FC236}">
                <a16:creationId xmlns:a16="http://schemas.microsoft.com/office/drawing/2014/main" id="{DDDD9621-30DE-C14E-9453-B87A45ABFFF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8463" cy="4200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de-DE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85586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2">
            <a:extLst>
              <a:ext uri="{FF2B5EF4-FFF2-40B4-BE49-F238E27FC236}">
                <a16:creationId xmlns:a16="http://schemas.microsoft.com/office/drawing/2014/main" id="{BBAFDBFE-DE96-C942-B065-CB0E1A27739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2CDEB0A-8513-A841-B754-016910B30B66}" type="slidenum">
              <a:rPr lang="de-AT" altLang="de-DE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de-AT" alt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795" name="Text Box 1">
            <a:extLst>
              <a:ext uri="{FF2B5EF4-FFF2-40B4-BE49-F238E27FC236}">
                <a16:creationId xmlns:a16="http://schemas.microsoft.com/office/drawing/2014/main" id="{5028E854-7A6A-3446-8119-F4595A224F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685800"/>
            <a:ext cx="4568825" cy="34258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e-DE" altLang="de-DE" sz="18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796" name="Rectangle 2">
            <a:extLst>
              <a:ext uri="{FF2B5EF4-FFF2-40B4-BE49-F238E27FC236}">
                <a16:creationId xmlns:a16="http://schemas.microsoft.com/office/drawing/2014/main" id="{DDDD9621-30DE-C14E-9453-B87A45ABFFF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8463" cy="4200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de-DE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58616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2">
            <a:extLst>
              <a:ext uri="{FF2B5EF4-FFF2-40B4-BE49-F238E27FC236}">
                <a16:creationId xmlns:a16="http://schemas.microsoft.com/office/drawing/2014/main" id="{BBAFDBFE-DE96-C942-B065-CB0E1A27739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2CDEB0A-8513-A841-B754-016910B30B66}" type="slidenum">
              <a:rPr lang="de-AT" altLang="de-DE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de-AT" alt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795" name="Text Box 1">
            <a:extLst>
              <a:ext uri="{FF2B5EF4-FFF2-40B4-BE49-F238E27FC236}">
                <a16:creationId xmlns:a16="http://schemas.microsoft.com/office/drawing/2014/main" id="{5028E854-7A6A-3446-8119-F4595A224F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685800"/>
            <a:ext cx="4568825" cy="34258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e-DE" altLang="de-DE" sz="18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796" name="Rectangle 2">
            <a:extLst>
              <a:ext uri="{FF2B5EF4-FFF2-40B4-BE49-F238E27FC236}">
                <a16:creationId xmlns:a16="http://schemas.microsoft.com/office/drawing/2014/main" id="{DDDD9621-30DE-C14E-9453-B87A45ABFFF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8463" cy="4200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de-DE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444357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2">
            <a:extLst>
              <a:ext uri="{FF2B5EF4-FFF2-40B4-BE49-F238E27FC236}">
                <a16:creationId xmlns:a16="http://schemas.microsoft.com/office/drawing/2014/main" id="{BBAFDBFE-DE96-C942-B065-CB0E1A27739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2CDEB0A-8513-A841-B754-016910B30B66}" type="slidenum">
              <a:rPr lang="de-AT" altLang="de-DE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de-AT" alt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795" name="Text Box 1">
            <a:extLst>
              <a:ext uri="{FF2B5EF4-FFF2-40B4-BE49-F238E27FC236}">
                <a16:creationId xmlns:a16="http://schemas.microsoft.com/office/drawing/2014/main" id="{5028E854-7A6A-3446-8119-F4595A224F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685800"/>
            <a:ext cx="4568825" cy="34258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e-DE" altLang="de-DE" sz="18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796" name="Rectangle 2">
            <a:extLst>
              <a:ext uri="{FF2B5EF4-FFF2-40B4-BE49-F238E27FC236}">
                <a16:creationId xmlns:a16="http://schemas.microsoft.com/office/drawing/2014/main" id="{DDDD9621-30DE-C14E-9453-B87A45ABFFF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8463" cy="4200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de-DE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080336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2">
            <a:extLst>
              <a:ext uri="{FF2B5EF4-FFF2-40B4-BE49-F238E27FC236}">
                <a16:creationId xmlns:a16="http://schemas.microsoft.com/office/drawing/2014/main" id="{BBAFDBFE-DE96-C942-B065-CB0E1A27739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2CDEB0A-8513-A841-B754-016910B30B66}" type="slidenum">
              <a:rPr lang="de-AT" altLang="de-DE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de-AT" alt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795" name="Text Box 1">
            <a:extLst>
              <a:ext uri="{FF2B5EF4-FFF2-40B4-BE49-F238E27FC236}">
                <a16:creationId xmlns:a16="http://schemas.microsoft.com/office/drawing/2014/main" id="{5028E854-7A6A-3446-8119-F4595A224F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685800"/>
            <a:ext cx="4568825" cy="34258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e-DE" altLang="de-DE" sz="18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796" name="Rectangle 2">
            <a:extLst>
              <a:ext uri="{FF2B5EF4-FFF2-40B4-BE49-F238E27FC236}">
                <a16:creationId xmlns:a16="http://schemas.microsoft.com/office/drawing/2014/main" id="{DDDD9621-30DE-C14E-9453-B87A45ABFFF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8463" cy="4200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de-DE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53295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2">
            <a:extLst>
              <a:ext uri="{FF2B5EF4-FFF2-40B4-BE49-F238E27FC236}">
                <a16:creationId xmlns:a16="http://schemas.microsoft.com/office/drawing/2014/main" id="{BBAFDBFE-DE96-C942-B065-CB0E1A27739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2CDEB0A-8513-A841-B754-016910B30B66}" type="slidenum">
              <a:rPr lang="de-AT" altLang="de-DE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de-AT" alt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795" name="Text Box 1">
            <a:extLst>
              <a:ext uri="{FF2B5EF4-FFF2-40B4-BE49-F238E27FC236}">
                <a16:creationId xmlns:a16="http://schemas.microsoft.com/office/drawing/2014/main" id="{5028E854-7A6A-3446-8119-F4595A224F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685800"/>
            <a:ext cx="4568825" cy="34258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e-DE" altLang="de-DE" sz="18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796" name="Rectangle 2">
            <a:extLst>
              <a:ext uri="{FF2B5EF4-FFF2-40B4-BE49-F238E27FC236}">
                <a16:creationId xmlns:a16="http://schemas.microsoft.com/office/drawing/2014/main" id="{DDDD9621-30DE-C14E-9453-B87A45ABFFF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8463" cy="4200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de-DE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91397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8A3FC-B1A1-8242-B337-AD09B3D61971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7BF11-F759-4F4A-BA8C-37826C9F54C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236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8A3FC-B1A1-8242-B337-AD09B3D61971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7BF11-F759-4F4A-BA8C-37826C9F54C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145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8A3FC-B1A1-8242-B337-AD09B3D61971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7BF11-F759-4F4A-BA8C-37826C9F54C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198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8A3FC-B1A1-8242-B337-AD09B3D61971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7BF11-F759-4F4A-BA8C-37826C9F54C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838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8A3FC-B1A1-8242-B337-AD09B3D61971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7BF11-F759-4F4A-BA8C-37826C9F54C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187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8A3FC-B1A1-8242-B337-AD09B3D61971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7BF11-F759-4F4A-BA8C-37826C9F54C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29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8A3FC-B1A1-8242-B337-AD09B3D61971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7BF11-F759-4F4A-BA8C-37826C9F54C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539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8A3FC-B1A1-8242-B337-AD09B3D61971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7BF11-F759-4F4A-BA8C-37826C9F54C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807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8A3FC-B1A1-8242-B337-AD09B3D61971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7BF11-F759-4F4A-BA8C-37826C9F54C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876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8A3FC-B1A1-8242-B337-AD09B3D61971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7BF11-F759-4F4A-BA8C-37826C9F54C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292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8A3FC-B1A1-8242-B337-AD09B3D61971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7BF11-F759-4F4A-BA8C-37826C9F54C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17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8A3FC-B1A1-8242-B337-AD09B3D61971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7BF11-F759-4F4A-BA8C-37826C9F54C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867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C0F3945-01C3-A24F-9531-E3C01435E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/>
              <a:t>Geringergasse 2, 1110 Wien</a:t>
            </a:r>
            <a:br>
              <a:rPr lang="de-AT"/>
            </a:br>
            <a:r>
              <a:rPr lang="de-AT"/>
              <a:t>www.g11.ac.at</a:t>
            </a:r>
          </a:p>
        </p:txBody>
      </p:sp>
      <p:sp>
        <p:nvSpPr>
          <p:cNvPr id="27650" name="Foliennummernplatzhalter 5">
            <a:extLst>
              <a:ext uri="{FF2B5EF4-FFF2-40B4-BE49-F238E27FC236}">
                <a16:creationId xmlns:a16="http://schemas.microsoft.com/office/drawing/2014/main" id="{7BD7248D-C604-AF47-BB8C-A08E51F56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28448794" indent="-28105894"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1885950" indent="-171450" defTabSz="336947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228850" indent="-171450" defTabSz="336947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2571750" indent="-171450" defTabSz="336947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2914650" indent="-171450" defTabSz="336947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endParaRPr lang="de-AT" altLang="de-DE" sz="975" dirty="0">
              <a:solidFill>
                <a:srgbClr val="000000"/>
              </a:solidFill>
              <a:latin typeface="Gill Sans" panose="020B0502020104020203" pitchFamily="34" charset="-79"/>
            </a:endParaRPr>
          </a:p>
        </p:txBody>
      </p:sp>
      <p:sp>
        <p:nvSpPr>
          <p:cNvPr id="27651" name="Text Box 1">
            <a:extLst>
              <a:ext uri="{FF2B5EF4-FFF2-40B4-BE49-F238E27FC236}">
                <a16:creationId xmlns:a16="http://schemas.microsoft.com/office/drawing/2014/main" id="{64966974-C30B-AF49-908C-AE60E8897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2969" y="3822451"/>
            <a:ext cx="4800600" cy="953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7500" tIns="35100" rIns="67500" bIns="35100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37931725" indent="-37474525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000250" indent="-171450" defTabSz="4492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457450" indent="-171450" defTabSz="4492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914650" indent="-171450" defTabSz="4492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371850" indent="-171450" defTabSz="4492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None/>
            </a:pPr>
            <a:endParaRPr lang="de-AT" altLang="en-US" sz="2400" dirty="0">
              <a:solidFill>
                <a:srgbClr val="000000"/>
              </a:solidFill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None/>
            </a:pPr>
            <a:r>
              <a:rPr lang="de-AT" altLang="en-US" sz="2800" dirty="0">
                <a:solidFill>
                  <a:srgbClr val="000000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Wohin nach der 2. Klasse?</a:t>
            </a:r>
          </a:p>
        </p:txBody>
      </p:sp>
      <p:sp>
        <p:nvSpPr>
          <p:cNvPr id="27652" name="Text Box 2">
            <a:extLst>
              <a:ext uri="{FF2B5EF4-FFF2-40B4-BE49-F238E27FC236}">
                <a16:creationId xmlns:a16="http://schemas.microsoft.com/office/drawing/2014/main" id="{DC97CA3E-739F-654D-87E4-93C6E33FD3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8779" y="2357651"/>
            <a:ext cx="4928981" cy="1261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7500" tIns="35100" rIns="67500" bIns="35100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37931725" indent="-37474525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000250" indent="-171450" defTabSz="4492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457450" indent="-171450" defTabSz="4492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914650" indent="-171450" defTabSz="4492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371850" indent="-171450" defTabSz="4492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de-AT" altLang="en-US" sz="4500" b="1" dirty="0">
                <a:solidFill>
                  <a:srgbClr val="000000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SCHULTYPENWAHL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de-AT" altLang="en-US" sz="4500" b="1" dirty="0">
                <a:solidFill>
                  <a:srgbClr val="000000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am G11</a:t>
            </a:r>
          </a:p>
        </p:txBody>
      </p:sp>
      <p:pic>
        <p:nvPicPr>
          <p:cNvPr id="27653" name="Picture 2">
            <a:extLst>
              <a:ext uri="{FF2B5EF4-FFF2-40B4-BE49-F238E27FC236}">
                <a16:creationId xmlns:a16="http://schemas.microsoft.com/office/drawing/2014/main" id="{A934A72E-9073-D846-910A-56DE79264C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7466" y="465910"/>
            <a:ext cx="1194197" cy="953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4" name="Picture 1">
            <a:extLst>
              <a:ext uri="{FF2B5EF4-FFF2-40B4-BE49-F238E27FC236}">
                <a16:creationId xmlns:a16="http://schemas.microsoft.com/office/drawing/2014/main" id="{F7B2C696-652D-6249-B05B-98BA9B39A5CB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3605" y="1872609"/>
            <a:ext cx="5367486" cy="55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Gerade Verbindung 3">
            <a:extLst>
              <a:ext uri="{FF2B5EF4-FFF2-40B4-BE49-F238E27FC236}">
                <a16:creationId xmlns:a16="http://schemas.microsoft.com/office/drawing/2014/main" id="{A0CAF545-6018-E446-8710-775087C163EE}"/>
              </a:ext>
            </a:extLst>
          </p:cNvPr>
          <p:cNvCxnSpPr>
            <a:cxnSpLocks/>
          </p:cNvCxnSpPr>
          <p:nvPr/>
        </p:nvCxnSpPr>
        <p:spPr>
          <a:xfrm>
            <a:off x="1453605" y="5221640"/>
            <a:ext cx="6312857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23238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Content Placeholder 1">
            <a:extLst>
              <a:ext uri="{FF2B5EF4-FFF2-40B4-BE49-F238E27FC236}">
                <a16:creationId xmlns:a16="http://schemas.microsoft.com/office/drawing/2014/main" id="{B25B7AFB-F60C-9948-AC71-1E04FB684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324" y="2314764"/>
            <a:ext cx="6197125" cy="3182113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de-DE" altLang="de-DE" sz="9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de-DE" altLang="de-DE" sz="260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Get-together</a:t>
            </a:r>
            <a:r>
              <a:rPr lang="de-DE" altLang="de-DE" sz="2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Tage (5. Klasse)</a:t>
            </a:r>
            <a:endParaRPr lang="de-DE" altLang="de-DE" sz="2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de-DE" altLang="de-DE" sz="2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Sommersportwochen (5. Klasse)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de-DE" altLang="de-DE" sz="2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Sprachreise englischsprachiges Land (6. Klasse)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de-DE" altLang="de-DE" sz="2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Kulturreise Frankreich oder Italien (7. Klasse)</a:t>
            </a:r>
            <a:endParaRPr lang="de-DE" altLang="de-DE" sz="2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de-DE" altLang="de-DE" sz="2600" dirty="0">
                <a:latin typeface="Calibri Light" panose="020F0302020204030204" pitchFamily="34" charset="0"/>
                <a:cs typeface="Calibri Light" panose="020F0302020204030204" pitchFamily="34" charset="0"/>
              </a:rPr>
              <a:t>Externe </a:t>
            </a:r>
            <a:r>
              <a:rPr lang="de-DE" altLang="de-DE" sz="2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Zertifikate (z. B. Unternehmer-</a:t>
            </a:r>
            <a:r>
              <a:rPr lang="de-DE" altLang="de-DE" sz="260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führerschein</a:t>
            </a:r>
            <a:r>
              <a:rPr lang="de-DE" altLang="de-DE" sz="2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, Fit-Instruktor, …)</a:t>
            </a:r>
            <a:endParaRPr lang="de-DE" altLang="de-DE" sz="2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lnSpc>
                <a:spcPct val="70000"/>
              </a:lnSpc>
              <a:buNone/>
              <a:defRPr/>
            </a:pPr>
            <a:endParaRPr lang="de-DE" altLang="de-DE" dirty="0">
              <a:latin typeface="+mj-lt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513B49-F1EA-2E43-8FFF-E15B7C40C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/>
              <a:t>Geringergasse 2, 1110 Wien</a:t>
            </a:r>
            <a:br>
              <a:rPr lang="de-AT"/>
            </a:br>
            <a:r>
              <a:rPr lang="de-AT"/>
              <a:t>www.g11.ac.at</a:t>
            </a:r>
          </a:p>
        </p:txBody>
      </p:sp>
      <p:sp>
        <p:nvSpPr>
          <p:cNvPr id="32770" name="Foliennummernplatzhalter 5">
            <a:extLst>
              <a:ext uri="{FF2B5EF4-FFF2-40B4-BE49-F238E27FC236}">
                <a16:creationId xmlns:a16="http://schemas.microsoft.com/office/drawing/2014/main" id="{1731E407-EE5A-224E-A878-0D434D769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28448794" indent="-28105894"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1885950" indent="-171450" defTabSz="336947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228850" indent="-171450" defTabSz="336947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2571750" indent="-171450" defTabSz="336947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2914650" indent="-171450" defTabSz="336947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fld id="{AC2CC2A8-9536-0B43-9F74-FF82640DF592}" type="slidenum">
              <a:rPr lang="de-AT" altLang="de-DE" sz="975">
                <a:solidFill>
                  <a:srgbClr val="000000"/>
                </a:solidFill>
                <a:latin typeface="Gill Sans" panose="020B0502020104020203" pitchFamily="34" charset="-79"/>
              </a:rPr>
              <a:pPr>
                <a:buFont typeface="Times New Roman" panose="02020603050405020304" pitchFamily="18" charset="0"/>
                <a:buNone/>
              </a:pPr>
              <a:t>10</a:t>
            </a:fld>
            <a:endParaRPr lang="de-AT" altLang="de-DE" sz="975">
              <a:solidFill>
                <a:srgbClr val="000000"/>
              </a:solidFill>
              <a:latin typeface="Gill Sans" panose="020B0502020104020203" pitchFamily="34" charset="-79"/>
            </a:endParaRPr>
          </a:p>
        </p:txBody>
      </p:sp>
      <p:sp>
        <p:nvSpPr>
          <p:cNvPr id="7172" name="Text Box 2">
            <a:extLst>
              <a:ext uri="{FF2B5EF4-FFF2-40B4-BE49-F238E27FC236}">
                <a16:creationId xmlns:a16="http://schemas.microsoft.com/office/drawing/2014/main" id="{B95F1D1D-67E6-B64D-9627-7F166BCE3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4324" y="925999"/>
            <a:ext cx="4698206" cy="702469"/>
          </a:xfrm>
          <a:prstGeom prst="rect">
            <a:avLst/>
          </a:prstGeom>
          <a:noFill/>
          <a:ln>
            <a:noFill/>
          </a:ln>
        </p:spPr>
        <p:txBody>
          <a:bodyPr lIns="67500" tIns="35100" rIns="67500" bIns="351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de-DE" altLang="de-DE" sz="3000" b="1" dirty="0">
                <a:solidFill>
                  <a:schemeClr val="tx1"/>
                </a:solidFill>
                <a:latin typeface="+mj-lt"/>
              </a:rPr>
              <a:t>Zusatzangebote</a:t>
            </a:r>
            <a:endParaRPr lang="de-AT" altLang="de-DE" sz="3000" b="1" dirty="0">
              <a:solidFill>
                <a:schemeClr val="tx1"/>
              </a:solidFill>
              <a:latin typeface="+mj-lt"/>
            </a:endParaRPr>
          </a:p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de-AT" altLang="de-DE" sz="2100" dirty="0">
              <a:solidFill>
                <a:schemeClr val="tx1"/>
              </a:solidFill>
              <a:latin typeface="Calibri" charset="0"/>
            </a:endParaRPr>
          </a:p>
        </p:txBody>
      </p:sp>
      <p:pic>
        <p:nvPicPr>
          <p:cNvPr id="32773" name="Picture 8">
            <a:extLst>
              <a:ext uri="{FF2B5EF4-FFF2-40B4-BE49-F238E27FC236}">
                <a16:creationId xmlns:a16="http://schemas.microsoft.com/office/drawing/2014/main" id="{DE87A0F2-F69B-7E40-9BE7-797879C364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116" y="578970"/>
            <a:ext cx="1312600" cy="10479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4" name="Picture 1">
            <a:extLst>
              <a:ext uri="{FF2B5EF4-FFF2-40B4-BE49-F238E27FC236}">
                <a16:creationId xmlns:a16="http://schemas.microsoft.com/office/drawing/2014/main" id="{296A284A-3907-0249-B853-B4BF9FD1BAE6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324" y="1596626"/>
            <a:ext cx="4510088" cy="46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Gerade Verbindung 3">
            <a:extLst>
              <a:ext uri="{FF2B5EF4-FFF2-40B4-BE49-F238E27FC236}">
                <a16:creationId xmlns:a16="http://schemas.microsoft.com/office/drawing/2014/main" id="{4CA57285-92BA-7240-8FFF-FE81433A1D5B}"/>
              </a:ext>
            </a:extLst>
          </p:cNvPr>
          <p:cNvCxnSpPr>
            <a:cxnSpLocks/>
          </p:cNvCxnSpPr>
          <p:nvPr/>
        </p:nvCxnSpPr>
        <p:spPr>
          <a:xfrm>
            <a:off x="1094324" y="5733880"/>
            <a:ext cx="6410881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40935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Content Placeholder 1">
            <a:extLst>
              <a:ext uri="{FF2B5EF4-FFF2-40B4-BE49-F238E27FC236}">
                <a16:creationId xmlns:a16="http://schemas.microsoft.com/office/drawing/2014/main" id="{B25B7AFB-F60C-9948-AC71-1E04FB684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3230" y="1874834"/>
            <a:ext cx="6649372" cy="3396049"/>
          </a:xfrm>
        </p:spPr>
        <p:txBody>
          <a:bodyPr>
            <a:normAutofit fontScale="25000" lnSpcReduction="20000"/>
          </a:bodyPr>
          <a:lstStyle/>
          <a:p>
            <a:pPr indent="0">
              <a:lnSpc>
                <a:spcPct val="170000"/>
              </a:lnSpc>
              <a:spcBef>
                <a:spcPts val="0"/>
              </a:spcBef>
              <a:buFontTx/>
              <a:buNone/>
            </a:pPr>
            <a:r>
              <a:rPr lang="de-DE" altLang="de-DE" sz="8000" dirty="0">
                <a:latin typeface="+mj-lt"/>
                <a:cs typeface="Arial" panose="020B0604020202020204" pitchFamily="34" charset="0"/>
              </a:rPr>
              <a:t>Am G 11 werden die verschiedenen Schultypen gemeinsam in gemischten Klassen geführt, nur in den „typenbildenden“ Fächern arbeiten die Schüler*innen in Gruppen, die aus verschiedenen Klassen zusammengemischt sind.</a:t>
            </a:r>
          </a:p>
          <a:p>
            <a:pPr indent="0">
              <a:lnSpc>
                <a:spcPct val="170000"/>
              </a:lnSpc>
              <a:spcBef>
                <a:spcPts val="0"/>
              </a:spcBef>
              <a:buFontTx/>
              <a:buNone/>
            </a:pPr>
            <a:endParaRPr lang="de-DE" altLang="de-DE" sz="8000" dirty="0">
              <a:latin typeface="+mj-lt"/>
              <a:cs typeface="Arial" panose="020B0604020202020204" pitchFamily="34" charset="0"/>
            </a:endParaRPr>
          </a:p>
          <a:p>
            <a:pPr indent="0">
              <a:lnSpc>
                <a:spcPct val="170000"/>
              </a:lnSpc>
              <a:spcBef>
                <a:spcPts val="0"/>
              </a:spcBef>
              <a:buFontTx/>
              <a:buNone/>
            </a:pPr>
            <a:r>
              <a:rPr lang="de-DE" altLang="de-DE" sz="8000" dirty="0">
                <a:latin typeface="+mj-lt"/>
                <a:cs typeface="Arial" panose="020B0604020202020204" pitchFamily="34" charset="0"/>
              </a:rPr>
              <a:t>Das heißt, der Klassenverband der 2. Klassen bleibt erhalten, die Klassen werden nicht neu gemischt. </a:t>
            </a:r>
          </a:p>
          <a:p>
            <a:pPr marL="0" indent="0">
              <a:lnSpc>
                <a:spcPct val="80000"/>
              </a:lnSpc>
              <a:spcBef>
                <a:spcPct val="20000"/>
              </a:spcBef>
              <a:buNone/>
              <a:defRPr/>
            </a:pPr>
            <a:r>
              <a:rPr lang="de-DE" altLang="de-DE" dirty="0">
                <a:latin typeface="+mj-lt"/>
              </a:rPr>
              <a:t>	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513B49-F1EA-2E43-8FFF-E15B7C40C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/>
              <a:t>Geringergasse 2, 1110 Wien</a:t>
            </a:r>
            <a:br>
              <a:rPr lang="de-AT"/>
            </a:br>
            <a:r>
              <a:rPr lang="de-AT"/>
              <a:t>www.g11.ac.at</a:t>
            </a:r>
          </a:p>
        </p:txBody>
      </p:sp>
      <p:sp>
        <p:nvSpPr>
          <p:cNvPr id="32770" name="Foliennummernplatzhalter 5">
            <a:extLst>
              <a:ext uri="{FF2B5EF4-FFF2-40B4-BE49-F238E27FC236}">
                <a16:creationId xmlns:a16="http://schemas.microsoft.com/office/drawing/2014/main" id="{1731E407-EE5A-224E-A878-0D434D769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28448794" indent="-28105894"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1885950" indent="-171450" defTabSz="336947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228850" indent="-171450" defTabSz="336947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2571750" indent="-171450" defTabSz="336947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2914650" indent="-171450" defTabSz="336947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fld id="{AC2CC2A8-9536-0B43-9F74-FF82640DF592}" type="slidenum">
              <a:rPr lang="de-AT" altLang="de-DE" sz="975">
                <a:solidFill>
                  <a:srgbClr val="000000"/>
                </a:solidFill>
                <a:latin typeface="Gill Sans" panose="020B0502020104020203" pitchFamily="34" charset="-79"/>
              </a:rPr>
              <a:pPr>
                <a:buFont typeface="Times New Roman" panose="02020603050405020304" pitchFamily="18" charset="0"/>
                <a:buNone/>
              </a:pPr>
              <a:t>2</a:t>
            </a:fld>
            <a:endParaRPr lang="de-AT" altLang="de-DE" sz="975">
              <a:solidFill>
                <a:srgbClr val="000000"/>
              </a:solidFill>
              <a:latin typeface="Gill Sans" panose="020B0502020104020203" pitchFamily="34" charset="-79"/>
            </a:endParaRPr>
          </a:p>
        </p:txBody>
      </p:sp>
      <p:sp>
        <p:nvSpPr>
          <p:cNvPr id="7172" name="Text Box 2">
            <a:extLst>
              <a:ext uri="{FF2B5EF4-FFF2-40B4-BE49-F238E27FC236}">
                <a16:creationId xmlns:a16="http://schemas.microsoft.com/office/drawing/2014/main" id="{B95F1D1D-67E6-B64D-9627-7F166BCE3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4654" y="923536"/>
            <a:ext cx="4698206" cy="549914"/>
          </a:xfrm>
          <a:prstGeom prst="rect">
            <a:avLst/>
          </a:prstGeom>
          <a:noFill/>
          <a:ln>
            <a:noFill/>
          </a:ln>
        </p:spPr>
        <p:txBody>
          <a:bodyPr lIns="67500" tIns="35100" rIns="67500" bIns="351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de-DE" altLang="de-DE" sz="3000" b="1" dirty="0">
                <a:solidFill>
                  <a:schemeClr val="tx1"/>
                </a:solidFill>
                <a:latin typeface="+mj-lt"/>
              </a:rPr>
              <a:t>Typenmischung</a:t>
            </a:r>
            <a:endParaRPr lang="de-AT" altLang="de-DE" sz="3000" b="1" dirty="0">
              <a:solidFill>
                <a:schemeClr val="tx1"/>
              </a:solidFill>
              <a:latin typeface="+mj-lt"/>
            </a:endParaRPr>
          </a:p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de-AT" altLang="de-DE" sz="2100" dirty="0">
              <a:solidFill>
                <a:schemeClr val="tx1"/>
              </a:solidFill>
              <a:latin typeface="Calibri" charset="0"/>
            </a:endParaRPr>
          </a:p>
        </p:txBody>
      </p:sp>
      <p:pic>
        <p:nvPicPr>
          <p:cNvPr id="32773" name="Picture 8">
            <a:extLst>
              <a:ext uri="{FF2B5EF4-FFF2-40B4-BE49-F238E27FC236}">
                <a16:creationId xmlns:a16="http://schemas.microsoft.com/office/drawing/2014/main" id="{DE87A0F2-F69B-7E40-9BE7-797879C364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472" y="616331"/>
            <a:ext cx="1058050" cy="844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4" name="Picture 1">
            <a:extLst>
              <a:ext uri="{FF2B5EF4-FFF2-40B4-BE49-F238E27FC236}">
                <a16:creationId xmlns:a16="http://schemas.microsoft.com/office/drawing/2014/main" id="{296A284A-3907-0249-B853-B4BF9FD1BAE6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8713" y="1488906"/>
            <a:ext cx="4510088" cy="46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Gerade Verbindung 3">
            <a:extLst>
              <a:ext uri="{FF2B5EF4-FFF2-40B4-BE49-F238E27FC236}">
                <a16:creationId xmlns:a16="http://schemas.microsoft.com/office/drawing/2014/main" id="{4CA57285-92BA-7240-8FFF-FE81433A1D5B}"/>
              </a:ext>
            </a:extLst>
          </p:cNvPr>
          <p:cNvCxnSpPr>
            <a:cxnSpLocks/>
          </p:cNvCxnSpPr>
          <p:nvPr/>
        </p:nvCxnSpPr>
        <p:spPr>
          <a:xfrm>
            <a:off x="1269206" y="5622332"/>
            <a:ext cx="5188744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7032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Content Placeholder 1">
            <a:extLst>
              <a:ext uri="{FF2B5EF4-FFF2-40B4-BE49-F238E27FC236}">
                <a16:creationId xmlns:a16="http://schemas.microsoft.com/office/drawing/2014/main" id="{B25B7AFB-F60C-9948-AC71-1E04FB684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6837" y="1867462"/>
            <a:ext cx="4831556" cy="3629212"/>
          </a:xfrm>
        </p:spPr>
        <p:txBody>
          <a:bodyPr>
            <a:normAutofit/>
          </a:bodyPr>
          <a:lstStyle/>
          <a:p>
            <a:pPr marL="9525" indent="-9525">
              <a:lnSpc>
                <a:spcPct val="80000"/>
              </a:lnSpc>
              <a:buFontTx/>
              <a:buNone/>
            </a:pPr>
            <a:r>
              <a:rPr lang="de-DE" altLang="de-DE" sz="2400" dirty="0">
                <a:latin typeface="+mj-lt"/>
              </a:rPr>
              <a:t>Typenbildende Unterrichtsgegenstände:</a:t>
            </a:r>
          </a:p>
          <a:p>
            <a:pPr marL="9525" indent="-9525">
              <a:lnSpc>
                <a:spcPct val="80000"/>
              </a:lnSpc>
              <a:buFontTx/>
              <a:buNone/>
            </a:pPr>
            <a:endParaRPr lang="de-DE" altLang="de-DE" sz="2000" dirty="0">
              <a:latin typeface="+mj-lt"/>
            </a:endParaRPr>
          </a:p>
          <a:p>
            <a:pPr marL="9525" indent="-9525">
              <a:lnSpc>
                <a:spcPct val="80000"/>
              </a:lnSpc>
              <a:buFontTx/>
              <a:buNone/>
            </a:pPr>
            <a:r>
              <a:rPr lang="de-DE" altLang="de-DE" dirty="0">
                <a:latin typeface="+mj-lt"/>
              </a:rPr>
              <a:t>Latein oder Französisch ab der 3. Klasse mit Schularbeiten</a:t>
            </a:r>
          </a:p>
          <a:p>
            <a:pPr marL="9525" indent="-9525">
              <a:lnSpc>
                <a:spcPct val="80000"/>
              </a:lnSpc>
              <a:buFontTx/>
              <a:buNone/>
            </a:pPr>
            <a:endParaRPr lang="de-DE" altLang="de-DE" sz="2000" dirty="0">
              <a:latin typeface="+mj-lt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de-DE" altLang="de-DE" dirty="0">
                <a:latin typeface="+mj-lt"/>
              </a:rPr>
              <a:t>3. Klasse 		4. Klasse</a:t>
            </a:r>
          </a:p>
          <a:p>
            <a:pPr>
              <a:lnSpc>
                <a:spcPct val="80000"/>
              </a:lnSpc>
              <a:buFontTx/>
              <a:buNone/>
            </a:pPr>
            <a:endParaRPr lang="de-DE" altLang="de-DE" dirty="0">
              <a:latin typeface="+mj-lt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de-DE" altLang="de-DE" dirty="0">
              <a:latin typeface="+mj-lt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513B49-F1EA-2E43-8FFF-E15B7C40C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/>
              <a:t>Geringergasse 2, 1110 Wien</a:t>
            </a:r>
            <a:br>
              <a:rPr lang="de-AT"/>
            </a:br>
            <a:r>
              <a:rPr lang="de-AT"/>
              <a:t>www.g11.ac.at</a:t>
            </a:r>
          </a:p>
        </p:txBody>
      </p:sp>
      <p:sp>
        <p:nvSpPr>
          <p:cNvPr id="32770" name="Foliennummernplatzhalter 5">
            <a:extLst>
              <a:ext uri="{FF2B5EF4-FFF2-40B4-BE49-F238E27FC236}">
                <a16:creationId xmlns:a16="http://schemas.microsoft.com/office/drawing/2014/main" id="{1731E407-EE5A-224E-A878-0D434D769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28448794" indent="-28105894"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1885950" indent="-171450" defTabSz="336947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228850" indent="-171450" defTabSz="336947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2571750" indent="-171450" defTabSz="336947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2914650" indent="-171450" defTabSz="336947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fld id="{AC2CC2A8-9536-0B43-9F74-FF82640DF592}" type="slidenum">
              <a:rPr lang="de-AT" altLang="de-DE" sz="975">
                <a:solidFill>
                  <a:srgbClr val="000000"/>
                </a:solidFill>
                <a:latin typeface="Gill Sans" panose="020B0502020104020203" pitchFamily="34" charset="-79"/>
              </a:rPr>
              <a:pPr>
                <a:buFont typeface="Times New Roman" panose="02020603050405020304" pitchFamily="18" charset="0"/>
                <a:buNone/>
              </a:pPr>
              <a:t>3</a:t>
            </a:fld>
            <a:endParaRPr lang="de-AT" altLang="de-DE" sz="975">
              <a:solidFill>
                <a:srgbClr val="000000"/>
              </a:solidFill>
              <a:latin typeface="Gill Sans" panose="020B0502020104020203" pitchFamily="34" charset="-79"/>
            </a:endParaRPr>
          </a:p>
        </p:txBody>
      </p:sp>
      <p:sp>
        <p:nvSpPr>
          <p:cNvPr id="7172" name="Text Box 2">
            <a:extLst>
              <a:ext uri="{FF2B5EF4-FFF2-40B4-BE49-F238E27FC236}">
                <a16:creationId xmlns:a16="http://schemas.microsoft.com/office/drawing/2014/main" id="{B95F1D1D-67E6-B64D-9627-7F166BCE3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6844" y="957290"/>
            <a:ext cx="4698206" cy="572278"/>
          </a:xfrm>
          <a:prstGeom prst="rect">
            <a:avLst/>
          </a:prstGeom>
          <a:noFill/>
          <a:ln>
            <a:noFill/>
          </a:ln>
        </p:spPr>
        <p:txBody>
          <a:bodyPr lIns="67500" tIns="35100" rIns="67500" bIns="351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de-DE" altLang="de-DE" sz="3000" b="1" dirty="0">
                <a:solidFill>
                  <a:schemeClr val="tx1"/>
                </a:solidFill>
                <a:latin typeface="+mj-lt"/>
              </a:rPr>
              <a:t>Gymnasium</a:t>
            </a:r>
            <a:endParaRPr lang="de-AT" altLang="de-DE" sz="3000" b="1" dirty="0">
              <a:solidFill>
                <a:schemeClr val="tx1"/>
              </a:solidFill>
              <a:latin typeface="+mj-lt"/>
            </a:endParaRPr>
          </a:p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de-AT" altLang="de-DE" sz="2100" dirty="0">
              <a:solidFill>
                <a:schemeClr val="tx1"/>
              </a:solidFill>
              <a:latin typeface="Calibri" charset="0"/>
            </a:endParaRPr>
          </a:p>
        </p:txBody>
      </p:sp>
      <p:pic>
        <p:nvPicPr>
          <p:cNvPr id="32773" name="Picture 8">
            <a:extLst>
              <a:ext uri="{FF2B5EF4-FFF2-40B4-BE49-F238E27FC236}">
                <a16:creationId xmlns:a16="http://schemas.microsoft.com/office/drawing/2014/main" id="{DE87A0F2-F69B-7E40-9BE7-797879C364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9409" y="606056"/>
            <a:ext cx="1127656" cy="900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4" name="Picture 1">
            <a:extLst>
              <a:ext uri="{FF2B5EF4-FFF2-40B4-BE49-F238E27FC236}">
                <a16:creationId xmlns:a16="http://schemas.microsoft.com/office/drawing/2014/main" id="{296A284A-3907-0249-B853-B4BF9FD1BAE6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844" y="1506350"/>
            <a:ext cx="4510088" cy="46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Gerade Verbindung 3">
            <a:extLst>
              <a:ext uri="{FF2B5EF4-FFF2-40B4-BE49-F238E27FC236}">
                <a16:creationId xmlns:a16="http://schemas.microsoft.com/office/drawing/2014/main" id="{4CA57285-92BA-7240-8FFF-FE81433A1D5B}"/>
              </a:ext>
            </a:extLst>
          </p:cNvPr>
          <p:cNvCxnSpPr>
            <a:cxnSpLocks/>
          </p:cNvCxnSpPr>
          <p:nvPr/>
        </p:nvCxnSpPr>
        <p:spPr>
          <a:xfrm>
            <a:off x="1577955" y="5838090"/>
            <a:ext cx="5188744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C36128D-38C9-804F-B5D2-1A2CE22D8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883374"/>
              </p:ext>
            </p:extLst>
          </p:nvPr>
        </p:nvGraphicFramePr>
        <p:xfrm>
          <a:off x="1577955" y="4561300"/>
          <a:ext cx="1796480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9120">
                  <a:extLst>
                    <a:ext uri="{9D8B030D-6E8A-4147-A177-3AD203B41FA5}">
                      <a16:colId xmlns:a16="http://schemas.microsoft.com/office/drawing/2014/main" val="641781268"/>
                    </a:ext>
                  </a:extLst>
                </a:gridCol>
                <a:gridCol w="449120">
                  <a:extLst>
                    <a:ext uri="{9D8B030D-6E8A-4147-A177-3AD203B41FA5}">
                      <a16:colId xmlns:a16="http://schemas.microsoft.com/office/drawing/2014/main" val="2372834087"/>
                    </a:ext>
                  </a:extLst>
                </a:gridCol>
                <a:gridCol w="449120">
                  <a:extLst>
                    <a:ext uri="{9D8B030D-6E8A-4147-A177-3AD203B41FA5}">
                      <a16:colId xmlns:a16="http://schemas.microsoft.com/office/drawing/2014/main" val="1427067433"/>
                    </a:ext>
                  </a:extLst>
                </a:gridCol>
                <a:gridCol w="449120">
                  <a:extLst>
                    <a:ext uri="{9D8B030D-6E8A-4147-A177-3AD203B41FA5}">
                      <a16:colId xmlns:a16="http://schemas.microsoft.com/office/drawing/2014/main" val="681476993"/>
                    </a:ext>
                  </a:extLst>
                </a:gridCol>
              </a:tblGrid>
              <a:tr h="24685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887864"/>
                  </a:ext>
                </a:extLst>
              </a:tr>
              <a:tr h="24685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6826233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BAEC3ED-A0CA-0A49-81A1-043B0444C4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029697"/>
              </p:ext>
            </p:extLst>
          </p:nvPr>
        </p:nvGraphicFramePr>
        <p:xfrm>
          <a:off x="4362830" y="4570102"/>
          <a:ext cx="1347360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9120">
                  <a:extLst>
                    <a:ext uri="{9D8B030D-6E8A-4147-A177-3AD203B41FA5}">
                      <a16:colId xmlns:a16="http://schemas.microsoft.com/office/drawing/2014/main" val="641781268"/>
                    </a:ext>
                  </a:extLst>
                </a:gridCol>
                <a:gridCol w="449120">
                  <a:extLst>
                    <a:ext uri="{9D8B030D-6E8A-4147-A177-3AD203B41FA5}">
                      <a16:colId xmlns:a16="http://schemas.microsoft.com/office/drawing/2014/main" val="2372834087"/>
                    </a:ext>
                  </a:extLst>
                </a:gridCol>
                <a:gridCol w="449120">
                  <a:extLst>
                    <a:ext uri="{9D8B030D-6E8A-4147-A177-3AD203B41FA5}">
                      <a16:colId xmlns:a16="http://schemas.microsoft.com/office/drawing/2014/main" val="1427067433"/>
                    </a:ext>
                  </a:extLst>
                </a:gridCol>
              </a:tblGrid>
              <a:tr h="24685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887864"/>
                  </a:ext>
                </a:extLst>
              </a:tr>
              <a:tr h="24685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6826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03921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Content Placeholder 1">
            <a:extLst>
              <a:ext uri="{FF2B5EF4-FFF2-40B4-BE49-F238E27FC236}">
                <a16:creationId xmlns:a16="http://schemas.microsoft.com/office/drawing/2014/main" id="{B25B7AFB-F60C-9948-AC71-1E04FB684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1158" y="2112252"/>
            <a:ext cx="4831556" cy="3557999"/>
          </a:xfrm>
        </p:spPr>
        <p:txBody>
          <a:bodyPr>
            <a:normAutofit/>
          </a:bodyPr>
          <a:lstStyle/>
          <a:p>
            <a:pPr marL="11113" indent="-11113">
              <a:lnSpc>
                <a:spcPct val="80000"/>
              </a:lnSpc>
              <a:buFontTx/>
              <a:buNone/>
            </a:pPr>
            <a:r>
              <a:rPr lang="de-DE" altLang="de-DE" sz="2400" dirty="0">
                <a:latin typeface="+mj-lt"/>
              </a:rPr>
              <a:t>Typenbildende Unterrichtsgegenstände:</a:t>
            </a:r>
          </a:p>
          <a:p>
            <a:pPr marL="11113" indent="-11113">
              <a:lnSpc>
                <a:spcPct val="80000"/>
              </a:lnSpc>
              <a:buFontTx/>
              <a:buNone/>
            </a:pPr>
            <a:endParaRPr lang="de-DE" altLang="de-DE" sz="1400" dirty="0">
              <a:latin typeface="+mj-lt"/>
            </a:endParaRPr>
          </a:p>
          <a:p>
            <a:pPr marL="11113" indent="-11113">
              <a:lnSpc>
                <a:spcPct val="80000"/>
              </a:lnSpc>
              <a:buFontTx/>
              <a:buNone/>
            </a:pPr>
            <a:r>
              <a:rPr lang="de-DE" altLang="de-DE" dirty="0">
                <a:latin typeface="+mj-lt"/>
              </a:rPr>
              <a:t>Geometrisches Zeichnen (mit Computereinsatz) und </a:t>
            </a:r>
            <a:r>
              <a:rPr lang="de-DE" altLang="de-DE" dirty="0" smtClean="0">
                <a:latin typeface="+mj-lt"/>
              </a:rPr>
              <a:t>Technik und Design (TEDE)</a:t>
            </a:r>
            <a:endParaRPr lang="de-DE" altLang="de-DE" dirty="0">
              <a:latin typeface="+mj-lt"/>
            </a:endParaRPr>
          </a:p>
          <a:p>
            <a:pPr marL="11113" indent="-11113">
              <a:lnSpc>
                <a:spcPct val="80000"/>
              </a:lnSpc>
              <a:buFontTx/>
              <a:buNone/>
            </a:pPr>
            <a:endParaRPr lang="de-DE" altLang="de-DE" sz="1000" dirty="0">
              <a:latin typeface="+mj-lt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de-DE" altLang="de-DE" dirty="0">
                <a:latin typeface="+mj-lt"/>
              </a:rPr>
              <a:t>3. Klasse 		4. Klasse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altLang="de-DE" dirty="0">
                <a:latin typeface="+mj-lt"/>
              </a:rPr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endParaRPr lang="de-DE" altLang="de-DE" dirty="0">
              <a:latin typeface="+mj-lt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de-DE" altLang="de-DE" dirty="0">
              <a:latin typeface="+mj-lt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513B49-F1EA-2E43-8FFF-E15B7C40C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/>
              <a:t>Geringergasse 2, 1110 Wien</a:t>
            </a:r>
            <a:br>
              <a:rPr lang="de-AT"/>
            </a:br>
            <a:r>
              <a:rPr lang="de-AT"/>
              <a:t>www.g11.ac.at</a:t>
            </a:r>
          </a:p>
        </p:txBody>
      </p:sp>
      <p:sp>
        <p:nvSpPr>
          <p:cNvPr id="32770" name="Foliennummernplatzhalter 5">
            <a:extLst>
              <a:ext uri="{FF2B5EF4-FFF2-40B4-BE49-F238E27FC236}">
                <a16:creationId xmlns:a16="http://schemas.microsoft.com/office/drawing/2014/main" id="{1731E407-EE5A-224E-A878-0D434D769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28448794" indent="-28105894"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1885950" indent="-171450" defTabSz="336947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228850" indent="-171450" defTabSz="336947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2571750" indent="-171450" defTabSz="336947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2914650" indent="-171450" defTabSz="336947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fld id="{AC2CC2A8-9536-0B43-9F74-FF82640DF592}" type="slidenum">
              <a:rPr lang="de-AT" altLang="de-DE" sz="975">
                <a:solidFill>
                  <a:srgbClr val="000000"/>
                </a:solidFill>
                <a:latin typeface="Gill Sans" panose="020B0502020104020203" pitchFamily="34" charset="-79"/>
              </a:rPr>
              <a:pPr>
                <a:buFont typeface="Times New Roman" panose="02020603050405020304" pitchFamily="18" charset="0"/>
                <a:buNone/>
              </a:pPr>
              <a:t>4</a:t>
            </a:fld>
            <a:endParaRPr lang="de-AT" altLang="de-DE" sz="975">
              <a:solidFill>
                <a:srgbClr val="000000"/>
              </a:solidFill>
              <a:latin typeface="Gill Sans" panose="020B0502020104020203" pitchFamily="34" charset="-79"/>
            </a:endParaRPr>
          </a:p>
        </p:txBody>
      </p:sp>
      <p:sp>
        <p:nvSpPr>
          <p:cNvPr id="7172" name="Text Box 2">
            <a:extLst>
              <a:ext uri="{FF2B5EF4-FFF2-40B4-BE49-F238E27FC236}">
                <a16:creationId xmlns:a16="http://schemas.microsoft.com/office/drawing/2014/main" id="{B95F1D1D-67E6-B64D-9627-7F166BCE3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158" y="913423"/>
            <a:ext cx="4698206" cy="572278"/>
          </a:xfrm>
          <a:prstGeom prst="rect">
            <a:avLst/>
          </a:prstGeom>
          <a:noFill/>
          <a:ln>
            <a:noFill/>
          </a:ln>
        </p:spPr>
        <p:txBody>
          <a:bodyPr lIns="67500" tIns="35100" rIns="67500" bIns="351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de-DE" altLang="de-DE" sz="3000" b="1" dirty="0">
                <a:solidFill>
                  <a:schemeClr val="tx1"/>
                </a:solidFill>
                <a:latin typeface="+mj-lt"/>
              </a:rPr>
              <a:t>Realgymnasium</a:t>
            </a:r>
            <a:endParaRPr lang="de-AT" altLang="de-DE" sz="3000" b="1" dirty="0">
              <a:solidFill>
                <a:schemeClr val="tx1"/>
              </a:solidFill>
              <a:latin typeface="+mj-lt"/>
            </a:endParaRPr>
          </a:p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de-AT" altLang="de-DE" sz="2100" dirty="0">
              <a:solidFill>
                <a:schemeClr val="tx1"/>
              </a:solidFill>
              <a:latin typeface="Calibri" charset="0"/>
            </a:endParaRPr>
          </a:p>
        </p:txBody>
      </p:sp>
      <p:pic>
        <p:nvPicPr>
          <p:cNvPr id="32773" name="Picture 8">
            <a:extLst>
              <a:ext uri="{FF2B5EF4-FFF2-40B4-BE49-F238E27FC236}">
                <a16:creationId xmlns:a16="http://schemas.microsoft.com/office/drawing/2014/main" id="{DE87A0F2-F69B-7E40-9BE7-797879C364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8761" y="736220"/>
            <a:ext cx="1122574" cy="89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4" name="Picture 1">
            <a:extLst>
              <a:ext uri="{FF2B5EF4-FFF2-40B4-BE49-F238E27FC236}">
                <a16:creationId xmlns:a16="http://schemas.microsoft.com/office/drawing/2014/main" id="{296A284A-3907-0249-B853-B4BF9FD1BAE6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158" y="1485701"/>
            <a:ext cx="4510088" cy="46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Gerade Verbindung 3">
            <a:extLst>
              <a:ext uri="{FF2B5EF4-FFF2-40B4-BE49-F238E27FC236}">
                <a16:creationId xmlns:a16="http://schemas.microsoft.com/office/drawing/2014/main" id="{4CA57285-92BA-7240-8FFF-FE81433A1D5B}"/>
              </a:ext>
            </a:extLst>
          </p:cNvPr>
          <p:cNvCxnSpPr>
            <a:cxnSpLocks/>
          </p:cNvCxnSpPr>
          <p:nvPr/>
        </p:nvCxnSpPr>
        <p:spPr>
          <a:xfrm>
            <a:off x="1631158" y="5817008"/>
            <a:ext cx="6289684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3E5EC4A-2625-BC42-A7D6-75D8B9C7B1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0206522"/>
              </p:ext>
            </p:extLst>
          </p:nvPr>
        </p:nvGraphicFramePr>
        <p:xfrm>
          <a:off x="1657878" y="4926057"/>
          <a:ext cx="2228324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7081">
                  <a:extLst>
                    <a:ext uri="{9D8B030D-6E8A-4147-A177-3AD203B41FA5}">
                      <a16:colId xmlns:a16="http://schemas.microsoft.com/office/drawing/2014/main" val="3685339761"/>
                    </a:ext>
                  </a:extLst>
                </a:gridCol>
                <a:gridCol w="557081">
                  <a:extLst>
                    <a:ext uri="{9D8B030D-6E8A-4147-A177-3AD203B41FA5}">
                      <a16:colId xmlns:a16="http://schemas.microsoft.com/office/drawing/2014/main" val="2177064563"/>
                    </a:ext>
                  </a:extLst>
                </a:gridCol>
                <a:gridCol w="557081">
                  <a:extLst>
                    <a:ext uri="{9D8B030D-6E8A-4147-A177-3AD203B41FA5}">
                      <a16:colId xmlns:a16="http://schemas.microsoft.com/office/drawing/2014/main" val="84009549"/>
                    </a:ext>
                  </a:extLst>
                </a:gridCol>
                <a:gridCol w="557081">
                  <a:extLst>
                    <a:ext uri="{9D8B030D-6E8A-4147-A177-3AD203B41FA5}">
                      <a16:colId xmlns:a16="http://schemas.microsoft.com/office/drawing/2014/main" val="868192282"/>
                    </a:ext>
                  </a:extLst>
                </a:gridCol>
              </a:tblGrid>
              <a:tr h="446241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GZ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GZ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TE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TE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8400563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11FF1E89-8ACF-024F-9ABB-5EF7DBCF47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87030"/>
              </p:ext>
            </p:extLst>
          </p:nvPr>
        </p:nvGraphicFramePr>
        <p:xfrm>
          <a:off x="4443807" y="4926057"/>
          <a:ext cx="1671243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7081">
                  <a:extLst>
                    <a:ext uri="{9D8B030D-6E8A-4147-A177-3AD203B41FA5}">
                      <a16:colId xmlns:a16="http://schemas.microsoft.com/office/drawing/2014/main" val="3685339761"/>
                    </a:ext>
                  </a:extLst>
                </a:gridCol>
                <a:gridCol w="557081">
                  <a:extLst>
                    <a:ext uri="{9D8B030D-6E8A-4147-A177-3AD203B41FA5}">
                      <a16:colId xmlns:a16="http://schemas.microsoft.com/office/drawing/2014/main" val="2177064563"/>
                    </a:ext>
                  </a:extLst>
                </a:gridCol>
                <a:gridCol w="557081">
                  <a:extLst>
                    <a:ext uri="{9D8B030D-6E8A-4147-A177-3AD203B41FA5}">
                      <a16:colId xmlns:a16="http://schemas.microsoft.com/office/drawing/2014/main" val="84009549"/>
                    </a:ext>
                  </a:extLst>
                </a:gridCol>
              </a:tblGrid>
              <a:tr h="446241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GZ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TE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TE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84005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09872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513B49-F1EA-2E43-8FFF-E15B7C40C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/>
              <a:t>Geringergasse 2, 1110 Wien</a:t>
            </a:r>
            <a:br>
              <a:rPr lang="de-AT"/>
            </a:br>
            <a:r>
              <a:rPr lang="de-AT"/>
              <a:t>www.g11.ac.at</a:t>
            </a:r>
          </a:p>
        </p:txBody>
      </p:sp>
      <p:sp>
        <p:nvSpPr>
          <p:cNvPr id="32770" name="Foliennummernplatzhalter 5">
            <a:extLst>
              <a:ext uri="{FF2B5EF4-FFF2-40B4-BE49-F238E27FC236}">
                <a16:creationId xmlns:a16="http://schemas.microsoft.com/office/drawing/2014/main" id="{1731E407-EE5A-224E-A878-0D434D769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28448794" indent="-28105894"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1885950" indent="-171450" defTabSz="336947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228850" indent="-171450" defTabSz="336947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2571750" indent="-171450" defTabSz="336947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2914650" indent="-171450" defTabSz="336947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fld id="{AC2CC2A8-9536-0B43-9F74-FF82640DF592}" type="slidenum">
              <a:rPr lang="de-AT" altLang="de-DE" sz="975">
                <a:solidFill>
                  <a:srgbClr val="000000"/>
                </a:solidFill>
                <a:latin typeface="Gill Sans" panose="020B0502020104020203" pitchFamily="34" charset="-79"/>
              </a:rPr>
              <a:pPr>
                <a:buFont typeface="Times New Roman" panose="02020603050405020304" pitchFamily="18" charset="0"/>
                <a:buNone/>
              </a:pPr>
              <a:t>5</a:t>
            </a:fld>
            <a:endParaRPr lang="de-AT" altLang="de-DE" sz="975">
              <a:solidFill>
                <a:srgbClr val="000000"/>
              </a:solidFill>
              <a:latin typeface="Gill Sans" panose="020B0502020104020203" pitchFamily="34" charset="-79"/>
            </a:endParaRPr>
          </a:p>
        </p:txBody>
      </p:sp>
      <p:sp>
        <p:nvSpPr>
          <p:cNvPr id="7172" name="Text Box 2">
            <a:extLst>
              <a:ext uri="{FF2B5EF4-FFF2-40B4-BE49-F238E27FC236}">
                <a16:creationId xmlns:a16="http://schemas.microsoft.com/office/drawing/2014/main" id="{B95F1D1D-67E6-B64D-9627-7F166BCE3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3166" y="993976"/>
            <a:ext cx="4890002" cy="732351"/>
          </a:xfrm>
          <a:prstGeom prst="rect">
            <a:avLst/>
          </a:prstGeom>
          <a:noFill/>
          <a:ln>
            <a:noFill/>
          </a:ln>
        </p:spPr>
        <p:txBody>
          <a:bodyPr lIns="67500" tIns="35100" rIns="67500" bIns="351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de-DE" altLang="de-DE" sz="3000" b="1" dirty="0">
                <a:solidFill>
                  <a:schemeClr val="tx1"/>
                </a:solidFill>
                <a:latin typeface="+mj-lt"/>
              </a:rPr>
              <a:t>Ausblick Oberstufe</a:t>
            </a:r>
            <a:endParaRPr lang="de-AT" altLang="de-DE" sz="3000" b="1" dirty="0">
              <a:solidFill>
                <a:schemeClr val="tx1"/>
              </a:solidFill>
              <a:latin typeface="+mj-lt"/>
            </a:endParaRPr>
          </a:p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de-AT" altLang="de-DE" sz="2100" dirty="0">
              <a:solidFill>
                <a:schemeClr val="tx1"/>
              </a:solidFill>
              <a:latin typeface="Calibri" charset="0"/>
            </a:endParaRPr>
          </a:p>
        </p:txBody>
      </p:sp>
      <p:pic>
        <p:nvPicPr>
          <p:cNvPr id="32773" name="Picture 8">
            <a:extLst>
              <a:ext uri="{FF2B5EF4-FFF2-40B4-BE49-F238E27FC236}">
                <a16:creationId xmlns:a16="http://schemas.microsoft.com/office/drawing/2014/main" id="{DE87A0F2-F69B-7E40-9BE7-797879C364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5639" y="735859"/>
            <a:ext cx="1086342" cy="867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4" name="Picture 1">
            <a:extLst>
              <a:ext uri="{FF2B5EF4-FFF2-40B4-BE49-F238E27FC236}">
                <a16:creationId xmlns:a16="http://schemas.microsoft.com/office/drawing/2014/main" id="{296A284A-3907-0249-B853-B4BF9FD1BAE6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4115" y="1823453"/>
            <a:ext cx="5465557" cy="45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Gerade Verbindung 3">
            <a:extLst>
              <a:ext uri="{FF2B5EF4-FFF2-40B4-BE49-F238E27FC236}">
                <a16:creationId xmlns:a16="http://schemas.microsoft.com/office/drawing/2014/main" id="{4CA57285-92BA-7240-8FFF-FE81433A1D5B}"/>
              </a:ext>
            </a:extLst>
          </p:cNvPr>
          <p:cNvCxnSpPr>
            <a:cxnSpLocks/>
          </p:cNvCxnSpPr>
          <p:nvPr/>
        </p:nvCxnSpPr>
        <p:spPr>
          <a:xfrm>
            <a:off x="1413168" y="5912009"/>
            <a:ext cx="5815609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67DEE0CC-77DD-4F40-ACE5-B7D98A23588C}"/>
              </a:ext>
            </a:extLst>
          </p:cNvPr>
          <p:cNvSpPr/>
          <p:nvPr/>
        </p:nvSpPr>
        <p:spPr>
          <a:xfrm>
            <a:off x="1434598" y="4624050"/>
            <a:ext cx="1121668" cy="376576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cs typeface="Arial" panose="020B0604020202020204" pitchFamily="34" charset="0"/>
              </a:rPr>
              <a:t>2. </a:t>
            </a:r>
            <a:r>
              <a:rPr lang="en-US" sz="1400" dirty="0" err="1">
                <a:solidFill>
                  <a:schemeClr val="tx1"/>
                </a:solidFill>
                <a:cs typeface="Arial" panose="020B0604020202020204" pitchFamily="34" charset="0"/>
              </a:rPr>
              <a:t>Klasse</a:t>
            </a:r>
            <a:endParaRPr lang="en-US" sz="14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15F4AED-DB51-E944-9353-81DE23B3E044}"/>
              </a:ext>
            </a:extLst>
          </p:cNvPr>
          <p:cNvSpPr/>
          <p:nvPr/>
        </p:nvSpPr>
        <p:spPr>
          <a:xfrm>
            <a:off x="1422695" y="5194012"/>
            <a:ext cx="1121669" cy="376577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cs typeface="Arial" panose="020B0604020202020204" pitchFamily="34" charset="0"/>
              </a:rPr>
              <a:t>1. </a:t>
            </a:r>
            <a:r>
              <a:rPr lang="en-US" sz="1400" dirty="0" err="1">
                <a:solidFill>
                  <a:schemeClr val="tx1"/>
                </a:solidFill>
                <a:cs typeface="Arial" panose="020B0604020202020204" pitchFamily="34" charset="0"/>
              </a:rPr>
              <a:t>Klasse</a:t>
            </a:r>
            <a:r>
              <a:rPr lang="en-US" sz="1400" dirty="0">
                <a:cs typeface="Arial" panose="020B0604020202020204" pitchFamily="34" charset="0"/>
              </a:rPr>
              <a:t>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DC1F473-872E-A04B-AA35-6E8ECF271200}"/>
              </a:ext>
            </a:extLst>
          </p:cNvPr>
          <p:cNvSpPr/>
          <p:nvPr/>
        </p:nvSpPr>
        <p:spPr>
          <a:xfrm>
            <a:off x="1413167" y="3274465"/>
            <a:ext cx="1100233" cy="438202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cs typeface="Arial" panose="020B0604020202020204" pitchFamily="34" charset="0"/>
              </a:rPr>
              <a:t>4. </a:t>
            </a:r>
            <a:r>
              <a:rPr lang="en-US" sz="1400" dirty="0" err="1">
                <a:solidFill>
                  <a:schemeClr val="tx1"/>
                </a:solidFill>
                <a:cs typeface="Arial" panose="020B0604020202020204" pitchFamily="34" charset="0"/>
              </a:rPr>
              <a:t>Klasse</a:t>
            </a:r>
            <a:endParaRPr lang="en-US" sz="14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79E2D4-CBB2-ED4F-934D-AEA52AB053AA}"/>
              </a:ext>
            </a:extLst>
          </p:cNvPr>
          <p:cNvSpPr/>
          <p:nvPr/>
        </p:nvSpPr>
        <p:spPr>
          <a:xfrm>
            <a:off x="1413166" y="3870054"/>
            <a:ext cx="1100233" cy="438202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cs typeface="Arial" panose="020B0604020202020204" pitchFamily="34" charset="0"/>
              </a:rPr>
              <a:t>3. </a:t>
            </a:r>
            <a:r>
              <a:rPr lang="en-US" sz="1400" dirty="0" err="1">
                <a:solidFill>
                  <a:schemeClr val="tx1"/>
                </a:solidFill>
                <a:cs typeface="Arial" panose="020B0604020202020204" pitchFamily="34" charset="0"/>
              </a:rPr>
              <a:t>Klasse</a:t>
            </a:r>
            <a:endParaRPr lang="en-US" sz="14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D20C8CC-5E68-084B-A140-93CB5BD0B23E}"/>
              </a:ext>
            </a:extLst>
          </p:cNvPr>
          <p:cNvSpPr/>
          <p:nvPr/>
        </p:nvSpPr>
        <p:spPr>
          <a:xfrm>
            <a:off x="1413168" y="2111462"/>
            <a:ext cx="1121669" cy="102940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err="1">
                <a:solidFill>
                  <a:schemeClr val="tx1"/>
                </a:solidFill>
                <a:cs typeface="Arial" panose="020B0604020202020204" pitchFamily="34" charset="0"/>
              </a:rPr>
              <a:t>Oberstufe</a:t>
            </a:r>
            <a:endParaRPr lang="en-US" sz="14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B6130AA-ACB4-DC41-B5BE-0558170BFF38}"/>
              </a:ext>
            </a:extLst>
          </p:cNvPr>
          <p:cNvSpPr/>
          <p:nvPr/>
        </p:nvSpPr>
        <p:spPr>
          <a:xfrm>
            <a:off x="2920732" y="4624050"/>
            <a:ext cx="5185021" cy="902824"/>
          </a:xfrm>
          <a:prstGeom prst="rect">
            <a:avLst/>
          </a:prstGeom>
          <a:solidFill>
            <a:schemeClr val="bg2">
              <a:lumMod val="90000"/>
              <a:alpha val="23137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AHS -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Keine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Trennung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der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Schultypen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FD1BF9-0E67-B244-9CD9-A9DA7FD389E0}"/>
              </a:ext>
            </a:extLst>
          </p:cNvPr>
          <p:cNvSpPr/>
          <p:nvPr/>
        </p:nvSpPr>
        <p:spPr>
          <a:xfrm>
            <a:off x="2887987" y="3310240"/>
            <a:ext cx="2446914" cy="1007321"/>
          </a:xfrm>
          <a:prstGeom prst="rect">
            <a:avLst/>
          </a:prstGeom>
          <a:solidFill>
            <a:srgbClr val="57CFBD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cs typeface="Arial" panose="020B0604020202020204" pitchFamily="34" charset="0"/>
              </a:rPr>
              <a:t>Gymnasium </a:t>
            </a:r>
            <a:r>
              <a:rPr lang="en-US" sz="1400" dirty="0" err="1">
                <a:solidFill>
                  <a:schemeClr val="tx1"/>
                </a:solidFill>
                <a:cs typeface="Arial" panose="020B0604020202020204" pitchFamily="34" charset="0"/>
              </a:rPr>
              <a:t>mit</a:t>
            </a:r>
            <a:r>
              <a:rPr lang="en-US" sz="14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cs typeface="Arial" panose="020B0604020202020204" pitchFamily="34" charset="0"/>
              </a:rPr>
              <a:t>Französisch</a:t>
            </a:r>
            <a:r>
              <a:rPr lang="en-US" sz="14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cs typeface="Arial" panose="020B0604020202020204" pitchFamily="34" charset="0"/>
              </a:rPr>
              <a:t>oder</a:t>
            </a:r>
            <a:r>
              <a:rPr lang="en-US" sz="14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cs typeface="Arial" panose="020B0604020202020204" pitchFamily="34" charset="0"/>
              </a:rPr>
              <a:t>Latein</a:t>
            </a:r>
            <a:endParaRPr lang="en-US" sz="14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03196A1-890C-5740-8396-DE65F13ABA47}"/>
              </a:ext>
            </a:extLst>
          </p:cNvPr>
          <p:cNvSpPr/>
          <p:nvPr/>
        </p:nvSpPr>
        <p:spPr>
          <a:xfrm>
            <a:off x="5498275" y="3319940"/>
            <a:ext cx="2607478" cy="9882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err="1">
                <a:solidFill>
                  <a:schemeClr val="tx1"/>
                </a:solidFill>
                <a:cs typeface="Arial" panose="020B0604020202020204" pitchFamily="34" charset="0"/>
              </a:rPr>
              <a:t>Realgymnasium</a:t>
            </a:r>
            <a:r>
              <a:rPr lang="en-US" sz="14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cs typeface="Arial" panose="020B0604020202020204" pitchFamily="34" charset="0"/>
              </a:rPr>
              <a:t>mit</a:t>
            </a:r>
            <a:r>
              <a:rPr lang="en-US" sz="1400" dirty="0">
                <a:solidFill>
                  <a:schemeClr val="tx1"/>
                </a:solidFill>
                <a:cs typeface="Arial" panose="020B0604020202020204" pitchFamily="34" charset="0"/>
              </a:rPr>
              <a:t> GZ und </a:t>
            </a:r>
            <a:r>
              <a:rPr lang="en-US" sz="1400" dirty="0" err="1">
                <a:solidFill>
                  <a:schemeClr val="tx1"/>
                </a:solidFill>
                <a:cs typeface="Arial" panose="020B0604020202020204" pitchFamily="34" charset="0"/>
              </a:rPr>
              <a:t>Werken</a:t>
            </a:r>
            <a:r>
              <a:rPr lang="en-US" sz="1400" dirty="0">
                <a:solidFill>
                  <a:schemeClr val="tx1"/>
                </a:solidFill>
                <a:cs typeface="Arial" panose="020B0604020202020204" pitchFamily="34" charset="0"/>
              </a:rPr>
              <a:t> (</a:t>
            </a:r>
            <a:r>
              <a:rPr lang="en-US" sz="1400" dirty="0" err="1">
                <a:solidFill>
                  <a:schemeClr val="tx1"/>
                </a:solidFill>
                <a:cs typeface="Arial" panose="020B0604020202020204" pitchFamily="34" charset="0"/>
              </a:rPr>
              <a:t>technisch</a:t>
            </a:r>
            <a:r>
              <a:rPr lang="en-US" sz="1400" dirty="0">
                <a:solidFill>
                  <a:schemeClr val="tx1"/>
                </a:solidFill>
                <a:cs typeface="Arial" panose="020B0604020202020204" pitchFamily="34" charset="0"/>
              </a:rPr>
              <a:t> und </a:t>
            </a:r>
            <a:r>
              <a:rPr lang="en-US" sz="1400" dirty="0" err="1">
                <a:solidFill>
                  <a:schemeClr val="tx1"/>
                </a:solidFill>
                <a:cs typeface="Arial" panose="020B0604020202020204" pitchFamily="34" charset="0"/>
              </a:rPr>
              <a:t>textil</a:t>
            </a:r>
            <a:r>
              <a:rPr lang="en-US" sz="1400" dirty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0A4097B-828D-0A4A-89B4-E83835976A61}"/>
              </a:ext>
            </a:extLst>
          </p:cNvPr>
          <p:cNvSpPr/>
          <p:nvPr/>
        </p:nvSpPr>
        <p:spPr>
          <a:xfrm>
            <a:off x="2868537" y="2163864"/>
            <a:ext cx="2446914" cy="976975"/>
          </a:xfrm>
          <a:prstGeom prst="rect">
            <a:avLst/>
          </a:prstGeom>
          <a:solidFill>
            <a:srgbClr val="57CFBD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cs typeface="Arial" panose="020B0604020202020204" pitchFamily="34" charset="0"/>
              </a:rPr>
              <a:t>Gymnasium </a:t>
            </a:r>
            <a:r>
              <a:rPr lang="en-US" sz="1400" dirty="0" err="1">
                <a:solidFill>
                  <a:schemeClr val="tx1"/>
                </a:solidFill>
                <a:cs typeface="Arial" panose="020B0604020202020204" pitchFamily="34" charset="0"/>
              </a:rPr>
              <a:t>mit</a:t>
            </a:r>
            <a:r>
              <a:rPr lang="en-US" sz="14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cs typeface="Arial" panose="020B0604020202020204" pitchFamily="34" charset="0"/>
              </a:rPr>
              <a:t>Französisch</a:t>
            </a:r>
            <a:r>
              <a:rPr lang="en-US" sz="14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</a:p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cs typeface="Arial" panose="020B0604020202020204" pitchFamily="34" charset="0"/>
              </a:rPr>
              <a:t>und </a:t>
            </a:r>
            <a:r>
              <a:rPr lang="en-US" sz="1400" dirty="0" err="1">
                <a:solidFill>
                  <a:schemeClr val="tx1"/>
                </a:solidFill>
                <a:cs typeface="Arial" panose="020B0604020202020204" pitchFamily="34" charset="0"/>
              </a:rPr>
              <a:t>Latein</a:t>
            </a:r>
            <a:endParaRPr lang="en-US" sz="14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7B67CE4-860F-FC44-A8B2-3E6801755577}"/>
              </a:ext>
            </a:extLst>
          </p:cNvPr>
          <p:cNvSpPr/>
          <p:nvPr/>
        </p:nvSpPr>
        <p:spPr>
          <a:xfrm>
            <a:off x="5498277" y="2184985"/>
            <a:ext cx="1246908" cy="930881"/>
          </a:xfrm>
          <a:prstGeom prst="rect">
            <a:avLst/>
          </a:prstGeom>
          <a:solidFill>
            <a:srgbClr val="FF0000">
              <a:alpha val="2902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cs typeface="Arial" panose="020B0604020202020204" pitchFamily="34" charset="0"/>
              </a:rPr>
              <a:t>RG </a:t>
            </a:r>
            <a:r>
              <a:rPr lang="en-US" sz="1400" dirty="0" err="1">
                <a:solidFill>
                  <a:schemeClr val="tx1"/>
                </a:solidFill>
                <a:cs typeface="Arial" panose="020B0604020202020204" pitchFamily="34" charset="0"/>
              </a:rPr>
              <a:t>mit</a:t>
            </a:r>
            <a:r>
              <a:rPr lang="en-US" sz="1400" dirty="0">
                <a:solidFill>
                  <a:schemeClr val="tx1"/>
                </a:solidFill>
                <a:cs typeface="Arial" panose="020B0604020202020204" pitchFamily="34" charset="0"/>
              </a:rPr>
              <a:t> NAWI </a:t>
            </a:r>
            <a:r>
              <a:rPr lang="en-US" sz="1400" dirty="0" err="1">
                <a:solidFill>
                  <a:schemeClr val="tx1"/>
                </a:solidFill>
                <a:cs typeface="Arial" panose="020B0604020202020204" pitchFamily="34" charset="0"/>
              </a:rPr>
              <a:t>Schwerpunkt</a:t>
            </a:r>
            <a:r>
              <a:rPr lang="en-US" sz="14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2C0E86A-18AB-3D44-87BE-1121008C06A0}"/>
              </a:ext>
            </a:extLst>
          </p:cNvPr>
          <p:cNvSpPr/>
          <p:nvPr/>
        </p:nvSpPr>
        <p:spPr>
          <a:xfrm>
            <a:off x="6858845" y="2184985"/>
            <a:ext cx="1246908" cy="93088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cs typeface="Arial" panose="020B0604020202020204" pitchFamily="34" charset="0"/>
              </a:rPr>
              <a:t>RG </a:t>
            </a:r>
            <a:r>
              <a:rPr lang="en-US" sz="1400" dirty="0" err="1">
                <a:solidFill>
                  <a:schemeClr val="tx1"/>
                </a:solidFill>
                <a:cs typeface="Arial" panose="020B0604020202020204" pitchFamily="34" charset="0"/>
              </a:rPr>
              <a:t>mit</a:t>
            </a:r>
            <a:r>
              <a:rPr lang="en-US" sz="1400" dirty="0">
                <a:solidFill>
                  <a:schemeClr val="tx1"/>
                </a:solidFill>
                <a:cs typeface="Arial" panose="020B0604020202020204" pitchFamily="34" charset="0"/>
              </a:rPr>
              <a:t> Sport-</a:t>
            </a:r>
            <a:r>
              <a:rPr lang="en-US" sz="1400" dirty="0" err="1">
                <a:solidFill>
                  <a:schemeClr val="tx1"/>
                </a:solidFill>
                <a:cs typeface="Arial" panose="020B0604020202020204" pitchFamily="34" charset="0"/>
              </a:rPr>
              <a:t>schwerpunkt</a:t>
            </a:r>
            <a:endParaRPr lang="en-US" sz="14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2E473F4D-1501-FC43-8354-B42D380B160E}"/>
              </a:ext>
            </a:extLst>
          </p:cNvPr>
          <p:cNvCxnSpPr>
            <a:cxnSpLocks/>
          </p:cNvCxnSpPr>
          <p:nvPr/>
        </p:nvCxnSpPr>
        <p:spPr>
          <a:xfrm flipH="1" flipV="1">
            <a:off x="4320972" y="4334447"/>
            <a:ext cx="695216" cy="24645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21F3B20-DBD7-CB4F-8E02-450BE4F50D26}"/>
              </a:ext>
            </a:extLst>
          </p:cNvPr>
          <p:cNvCxnSpPr>
            <a:cxnSpLocks/>
          </p:cNvCxnSpPr>
          <p:nvPr/>
        </p:nvCxnSpPr>
        <p:spPr>
          <a:xfrm flipV="1">
            <a:off x="5321019" y="4360471"/>
            <a:ext cx="586740" cy="223469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C664404-896F-1343-AF56-096717D7151C}"/>
              </a:ext>
            </a:extLst>
          </p:cNvPr>
          <p:cNvCxnSpPr>
            <a:cxnSpLocks/>
            <a:stCxn id="16" idx="0"/>
            <a:endCxn id="18" idx="2"/>
          </p:cNvCxnSpPr>
          <p:nvPr/>
        </p:nvCxnSpPr>
        <p:spPr>
          <a:xfrm flipH="1" flipV="1">
            <a:off x="4091994" y="3140839"/>
            <a:ext cx="19450" cy="16940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FC2ADBA6-147A-D54B-A8C4-28FB5B2710C9}"/>
              </a:ext>
            </a:extLst>
          </p:cNvPr>
          <p:cNvCxnSpPr>
            <a:cxnSpLocks/>
            <a:endCxn id="19" idx="2"/>
          </p:cNvCxnSpPr>
          <p:nvPr/>
        </p:nvCxnSpPr>
        <p:spPr>
          <a:xfrm flipH="1" flipV="1">
            <a:off x="6121731" y="3115866"/>
            <a:ext cx="297828" cy="2148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BF20EC91-FF35-DB44-B10C-1D3C34E85C51}"/>
              </a:ext>
            </a:extLst>
          </p:cNvPr>
          <p:cNvCxnSpPr>
            <a:cxnSpLocks/>
          </p:cNvCxnSpPr>
          <p:nvPr/>
        </p:nvCxnSpPr>
        <p:spPr>
          <a:xfrm flipV="1">
            <a:off x="6541293" y="3115866"/>
            <a:ext cx="358379" cy="2809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96990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Content Placeholder 1">
            <a:extLst>
              <a:ext uri="{FF2B5EF4-FFF2-40B4-BE49-F238E27FC236}">
                <a16:creationId xmlns:a16="http://schemas.microsoft.com/office/drawing/2014/main" id="{B25B7AFB-F60C-9948-AC71-1E04FB684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1158" y="2021491"/>
            <a:ext cx="4603387" cy="313388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  <a:defRPr/>
            </a:pPr>
            <a:r>
              <a:rPr lang="de-DE" altLang="de-DE" sz="2300" dirty="0">
                <a:latin typeface="Calibri Light" panose="020F0302020204030204" pitchFamily="34" charset="0"/>
                <a:cs typeface="Calibri Light" panose="020F0302020204030204" pitchFamily="34" charset="0"/>
              </a:rPr>
              <a:t>Typenbildende Unterrichtsgegenstände: </a:t>
            </a:r>
          </a:p>
          <a:p>
            <a:pPr marL="0" indent="0">
              <a:lnSpc>
                <a:spcPct val="100000"/>
              </a:lnSpc>
              <a:buNone/>
              <a:defRPr/>
            </a:pPr>
            <a:endParaRPr lang="de-DE" altLang="de-DE" sz="2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93713" indent="-493713">
              <a:lnSpc>
                <a:spcPct val="100000"/>
              </a:lnSpc>
              <a:buFont typeface="Wingdings" pitchFamily="2" charset="2"/>
              <a:buChar char="§"/>
              <a:defRPr/>
            </a:pPr>
            <a:r>
              <a:rPr lang="de-DE" altLang="de-DE" sz="2300" dirty="0">
                <a:latin typeface="Calibri Light" panose="020F0302020204030204" pitchFamily="34" charset="0"/>
                <a:cs typeface="Calibri Light" panose="020F0302020204030204" pitchFamily="34" charset="0"/>
              </a:rPr>
              <a:t>3. Fremdsprache (Latein oder Französisch, je nach Wahl in der 3. Klasse) mit Schularbeiten in der 5. bis 8. Klasse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513B49-F1EA-2E43-8FFF-E15B7C40C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/>
              <a:t>Geringergasse 2, 1110 Wien</a:t>
            </a:r>
            <a:br>
              <a:rPr lang="de-AT"/>
            </a:br>
            <a:r>
              <a:rPr lang="de-AT"/>
              <a:t>www.g11.ac.at</a:t>
            </a:r>
          </a:p>
        </p:txBody>
      </p:sp>
      <p:sp>
        <p:nvSpPr>
          <p:cNvPr id="32770" name="Foliennummernplatzhalter 5">
            <a:extLst>
              <a:ext uri="{FF2B5EF4-FFF2-40B4-BE49-F238E27FC236}">
                <a16:creationId xmlns:a16="http://schemas.microsoft.com/office/drawing/2014/main" id="{1731E407-EE5A-224E-A878-0D434D769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28448794" indent="-28105894"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1885950" indent="-171450" defTabSz="336947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228850" indent="-171450" defTabSz="336947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2571750" indent="-171450" defTabSz="336947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2914650" indent="-171450" defTabSz="336947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fld id="{AC2CC2A8-9536-0B43-9F74-FF82640DF592}" type="slidenum">
              <a:rPr lang="de-AT" altLang="de-DE" sz="975">
                <a:solidFill>
                  <a:srgbClr val="000000"/>
                </a:solidFill>
                <a:latin typeface="Gill Sans" panose="020B0502020104020203" pitchFamily="34" charset="-79"/>
              </a:rPr>
              <a:pPr>
                <a:buFont typeface="Times New Roman" panose="02020603050405020304" pitchFamily="18" charset="0"/>
                <a:buNone/>
              </a:pPr>
              <a:t>6</a:t>
            </a:fld>
            <a:endParaRPr lang="de-AT" altLang="de-DE" sz="975">
              <a:solidFill>
                <a:srgbClr val="000000"/>
              </a:solidFill>
              <a:latin typeface="Gill Sans" panose="020B0502020104020203" pitchFamily="34" charset="-79"/>
            </a:endParaRPr>
          </a:p>
        </p:txBody>
      </p:sp>
      <p:sp>
        <p:nvSpPr>
          <p:cNvPr id="7172" name="Text Box 2">
            <a:extLst>
              <a:ext uri="{FF2B5EF4-FFF2-40B4-BE49-F238E27FC236}">
                <a16:creationId xmlns:a16="http://schemas.microsoft.com/office/drawing/2014/main" id="{B95F1D1D-67E6-B64D-9627-7F166BCE3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7806" y="823981"/>
            <a:ext cx="4698206" cy="702469"/>
          </a:xfrm>
          <a:prstGeom prst="rect">
            <a:avLst/>
          </a:prstGeom>
          <a:noFill/>
          <a:ln>
            <a:noFill/>
          </a:ln>
        </p:spPr>
        <p:txBody>
          <a:bodyPr lIns="67500" tIns="35100" rIns="67500" bIns="351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de-DE" altLang="de-DE" sz="3000" b="1" dirty="0">
                <a:solidFill>
                  <a:schemeClr val="tx1"/>
                </a:solidFill>
                <a:latin typeface="+mj-lt"/>
              </a:rPr>
              <a:t>Gymnasium</a:t>
            </a:r>
            <a:endParaRPr lang="de-AT" altLang="de-DE" sz="3000" b="1" dirty="0">
              <a:solidFill>
                <a:schemeClr val="tx1"/>
              </a:solidFill>
              <a:latin typeface="+mj-lt"/>
            </a:endParaRPr>
          </a:p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de-AT" altLang="de-DE" sz="2100" dirty="0">
              <a:solidFill>
                <a:schemeClr val="tx1"/>
              </a:solidFill>
              <a:latin typeface="Calibri" charset="0"/>
            </a:endParaRPr>
          </a:p>
        </p:txBody>
      </p:sp>
      <p:pic>
        <p:nvPicPr>
          <p:cNvPr id="32773" name="Picture 8">
            <a:extLst>
              <a:ext uri="{FF2B5EF4-FFF2-40B4-BE49-F238E27FC236}">
                <a16:creationId xmlns:a16="http://schemas.microsoft.com/office/drawing/2014/main" id="{DE87A0F2-F69B-7E40-9BE7-797879C364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3953" y="590845"/>
            <a:ext cx="1171885" cy="935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4" name="Picture 1">
            <a:extLst>
              <a:ext uri="{FF2B5EF4-FFF2-40B4-BE49-F238E27FC236}">
                <a16:creationId xmlns:a16="http://schemas.microsoft.com/office/drawing/2014/main" id="{296A284A-3907-0249-B853-B4BF9FD1BAE6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806" y="1597367"/>
            <a:ext cx="5008001" cy="105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Gerade Verbindung 3">
            <a:extLst>
              <a:ext uri="{FF2B5EF4-FFF2-40B4-BE49-F238E27FC236}">
                <a16:creationId xmlns:a16="http://schemas.microsoft.com/office/drawing/2014/main" id="{4CA57285-92BA-7240-8FFF-FE81433A1D5B}"/>
              </a:ext>
            </a:extLst>
          </p:cNvPr>
          <p:cNvCxnSpPr>
            <a:cxnSpLocks/>
          </p:cNvCxnSpPr>
          <p:nvPr/>
        </p:nvCxnSpPr>
        <p:spPr>
          <a:xfrm>
            <a:off x="1631158" y="5579501"/>
            <a:ext cx="5992800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62641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Content Placeholder 1">
            <a:extLst>
              <a:ext uri="{FF2B5EF4-FFF2-40B4-BE49-F238E27FC236}">
                <a16:creationId xmlns:a16="http://schemas.microsoft.com/office/drawing/2014/main" id="{B25B7AFB-F60C-9948-AC71-1E04FB684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1158" y="2168434"/>
            <a:ext cx="5897798" cy="309765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  <a:defRPr/>
            </a:pPr>
            <a:r>
              <a:rPr lang="de-DE" altLang="de-DE" sz="2000" dirty="0">
                <a:latin typeface="+mj-lt"/>
                <a:cs typeface="Calibri Light" panose="020F0302020204030204" pitchFamily="34" charset="0"/>
              </a:rPr>
              <a:t>Typenbildende Unterrichtsgegenstände: </a:t>
            </a:r>
            <a:endParaRPr lang="de-DE" altLang="de-DE" sz="2000" dirty="0" smtClean="0">
              <a:latin typeface="+mj-lt"/>
              <a:cs typeface="Calibri Light" panose="020F0302020204030204" pitchFamily="34" charset="0"/>
            </a:endParaRP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  <a:defRPr/>
            </a:pPr>
            <a:endParaRPr lang="de-DE" altLang="de-DE" sz="800" dirty="0">
              <a:latin typeface="+mj-lt"/>
              <a:cs typeface="Calibri Light" panose="020F0302020204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lang="de-DE" altLang="de-DE" sz="2000" dirty="0">
                <a:latin typeface="+mj-lt"/>
                <a:ea typeface="Calibri Light"/>
                <a:cs typeface="Calibri Light"/>
              </a:rPr>
              <a:t>Französisch oder Latein ab der 5.Klasse</a:t>
            </a:r>
            <a:endParaRPr lang="de-DE" altLang="de-DE" sz="2000" dirty="0">
              <a:latin typeface="+mj-lt"/>
              <a:cs typeface="Calibri Light" panose="020F0302020204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lang="de-DE" altLang="de-DE" sz="2000" dirty="0">
                <a:latin typeface="+mj-lt"/>
                <a:ea typeface="Calibri Light"/>
                <a:cs typeface="Calibri Light"/>
              </a:rPr>
              <a:t>NIN/NIK fünfstündig, stark praxisorientiert, im Laborunterricht mit Teamteaching 	</a:t>
            </a:r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lang="de-DE" altLang="de-DE" sz="2000" dirty="0">
                <a:latin typeface="+mj-lt"/>
                <a:cs typeface="Calibri Light" panose="020F0302020204030204" pitchFamily="34" charset="0"/>
              </a:rPr>
              <a:t>ACG </a:t>
            </a:r>
            <a:r>
              <a:rPr lang="de-DE" altLang="de-DE" sz="2000" dirty="0" smtClean="0">
                <a:latin typeface="+mj-lt"/>
                <a:cs typeface="Calibri Light" panose="020F0302020204030204" pitchFamily="34" charset="0"/>
              </a:rPr>
              <a:t>(</a:t>
            </a:r>
            <a:r>
              <a:rPr lang="de-DE" altLang="de-DE" sz="2000" dirty="0" err="1" smtClean="0">
                <a:latin typeface="+mj-lt"/>
                <a:cs typeface="Calibri Light" panose="020F0302020204030204" pitchFamily="34" charset="0"/>
              </a:rPr>
              <a:t>Angemit</a:t>
            </a:r>
            <a:r>
              <a:rPr lang="de-DE" altLang="de-DE" sz="2000" dirty="0" smtClean="0">
                <a:latin typeface="+mj-lt"/>
                <a:cs typeface="Calibri Light" panose="020F0302020204030204" pitchFamily="34" charset="0"/>
              </a:rPr>
              <a:t> </a:t>
            </a:r>
            <a:r>
              <a:rPr lang="de-DE" altLang="de-DE" sz="2000" dirty="0">
                <a:latin typeface="+mj-lt"/>
                <a:cs typeface="Calibri Light" panose="020F0302020204030204" pitchFamily="34" charset="0"/>
              </a:rPr>
              <a:t>Schularbeiten in der 7. und 8. Klasse</a:t>
            </a:r>
            <a:endParaRPr lang="de-DE" altLang="de-DE" sz="2000" dirty="0">
              <a:latin typeface="+mj-lt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lang="de-DE" altLang="de-DE" sz="2000" dirty="0">
                <a:latin typeface="+mj-lt"/>
                <a:cs typeface="Calibri Light" panose="020F0302020204030204" pitchFamily="34" charset="0"/>
              </a:rPr>
              <a:t>"PUMA" (Physik und Mathematik angewandt)</a:t>
            </a:r>
            <a:endParaRPr lang="de-DE" altLang="de-DE" sz="2000" dirty="0">
              <a:latin typeface="+mj-lt"/>
              <a:ea typeface="Calibri Light"/>
              <a:cs typeface="Calibri Light"/>
            </a:endParaRPr>
          </a:p>
          <a:p>
            <a:pPr marL="410845" indent="-410845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§"/>
              <a:defRPr/>
            </a:pPr>
            <a:endParaRPr lang="de-DE" altLang="de-DE" sz="2000" dirty="0">
              <a:latin typeface="+mj-lt"/>
              <a:ea typeface="Calibri Light"/>
              <a:cs typeface="Calibri Light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513B49-F1EA-2E43-8FFF-E15B7C40C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/>
              <a:t>Geringergasse 2, 1110 Wien</a:t>
            </a:r>
            <a:br>
              <a:rPr lang="de-AT"/>
            </a:br>
            <a:r>
              <a:rPr lang="de-AT"/>
              <a:t>www.g11.ac.at</a:t>
            </a:r>
          </a:p>
        </p:txBody>
      </p:sp>
      <p:sp>
        <p:nvSpPr>
          <p:cNvPr id="32770" name="Foliennummernplatzhalter 5">
            <a:extLst>
              <a:ext uri="{FF2B5EF4-FFF2-40B4-BE49-F238E27FC236}">
                <a16:creationId xmlns:a16="http://schemas.microsoft.com/office/drawing/2014/main" id="{1731E407-EE5A-224E-A878-0D434D769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28448794" indent="-28105894"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1885950" indent="-171450" defTabSz="336947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228850" indent="-171450" defTabSz="336947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2571750" indent="-171450" defTabSz="336947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2914650" indent="-171450" defTabSz="336947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fld id="{AC2CC2A8-9536-0B43-9F74-FF82640DF592}" type="slidenum">
              <a:rPr lang="de-AT" altLang="de-DE" sz="975">
                <a:solidFill>
                  <a:srgbClr val="000000"/>
                </a:solidFill>
                <a:latin typeface="Gill Sans" panose="020B0502020104020203" pitchFamily="34" charset="-79"/>
              </a:rPr>
              <a:pPr>
                <a:buFont typeface="Times New Roman" panose="02020603050405020304" pitchFamily="18" charset="0"/>
                <a:buNone/>
              </a:pPr>
              <a:t>7</a:t>
            </a:fld>
            <a:endParaRPr lang="de-AT" altLang="de-DE" sz="975">
              <a:solidFill>
                <a:srgbClr val="000000"/>
              </a:solidFill>
              <a:latin typeface="Gill Sans" panose="020B0502020104020203" pitchFamily="34" charset="-79"/>
            </a:endParaRPr>
          </a:p>
        </p:txBody>
      </p:sp>
      <p:sp>
        <p:nvSpPr>
          <p:cNvPr id="7172" name="Text Box 2">
            <a:extLst>
              <a:ext uri="{FF2B5EF4-FFF2-40B4-BE49-F238E27FC236}">
                <a16:creationId xmlns:a16="http://schemas.microsoft.com/office/drawing/2014/main" id="{B95F1D1D-67E6-B64D-9627-7F166BCE3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4962" y="914412"/>
            <a:ext cx="5045219" cy="1123337"/>
          </a:xfrm>
          <a:prstGeom prst="rect">
            <a:avLst/>
          </a:prstGeom>
          <a:noFill/>
          <a:ln>
            <a:noFill/>
          </a:ln>
        </p:spPr>
        <p:txBody>
          <a:bodyPr lIns="67500" tIns="35100" rIns="67500" bIns="351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de-DE" altLang="de-DE" sz="3000" b="1" dirty="0">
                <a:solidFill>
                  <a:schemeClr val="tx1"/>
                </a:solidFill>
                <a:latin typeface="+mj-lt"/>
              </a:rPr>
              <a:t>Realgymnasium mit NAWI Schwerpunkt</a:t>
            </a:r>
            <a:endParaRPr lang="de-AT" altLang="de-DE" sz="3000" b="1" dirty="0">
              <a:solidFill>
                <a:schemeClr val="tx1"/>
              </a:solidFill>
              <a:latin typeface="+mj-lt"/>
            </a:endParaRPr>
          </a:p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de-AT" altLang="de-DE" sz="2100" dirty="0">
              <a:solidFill>
                <a:schemeClr val="tx1"/>
              </a:solidFill>
              <a:latin typeface="Calibri" charset="0"/>
            </a:endParaRPr>
          </a:p>
        </p:txBody>
      </p:sp>
      <p:pic>
        <p:nvPicPr>
          <p:cNvPr id="32773" name="Picture 8">
            <a:extLst>
              <a:ext uri="{FF2B5EF4-FFF2-40B4-BE49-F238E27FC236}">
                <a16:creationId xmlns:a16="http://schemas.microsoft.com/office/drawing/2014/main" id="{DE87A0F2-F69B-7E40-9BE7-797879C364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62098"/>
            <a:ext cx="1200150" cy="958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4" name="Picture 1">
            <a:extLst>
              <a:ext uri="{FF2B5EF4-FFF2-40B4-BE49-F238E27FC236}">
                <a16:creationId xmlns:a16="http://schemas.microsoft.com/office/drawing/2014/main" id="{296A284A-3907-0249-B853-B4BF9FD1BAE6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158" y="1991314"/>
            <a:ext cx="4510088" cy="46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Gerade Verbindung 3">
            <a:extLst>
              <a:ext uri="{FF2B5EF4-FFF2-40B4-BE49-F238E27FC236}">
                <a16:creationId xmlns:a16="http://schemas.microsoft.com/office/drawing/2014/main" id="{4CA57285-92BA-7240-8FFF-FE81433A1D5B}"/>
              </a:ext>
            </a:extLst>
          </p:cNvPr>
          <p:cNvCxnSpPr>
            <a:cxnSpLocks/>
          </p:cNvCxnSpPr>
          <p:nvPr/>
        </p:nvCxnSpPr>
        <p:spPr>
          <a:xfrm>
            <a:off x="1709383" y="5508249"/>
            <a:ext cx="6377713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9258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Content Placeholder 1">
            <a:extLst>
              <a:ext uri="{FF2B5EF4-FFF2-40B4-BE49-F238E27FC236}">
                <a16:creationId xmlns:a16="http://schemas.microsoft.com/office/drawing/2014/main" id="{B25B7AFB-F60C-9948-AC71-1E04FB684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1156" y="2377491"/>
            <a:ext cx="6040303" cy="3174665"/>
          </a:xfrm>
        </p:spPr>
        <p:txBody>
          <a:bodyPr vert="horz" lIns="91440" tIns="45720" rIns="91440" bIns="45720" rtlCol="0" anchor="t">
            <a:normAutofit fontScale="32500" lnSpcReduction="20000"/>
          </a:bodyPr>
          <a:lstStyle/>
          <a:p>
            <a:pPr marL="0" indent="0">
              <a:lnSpc>
                <a:spcPct val="70000"/>
              </a:lnSpc>
              <a:buNone/>
              <a:defRPr/>
            </a:pPr>
            <a:r>
              <a:rPr lang="de-DE" altLang="de-DE" sz="6000" dirty="0">
                <a:latin typeface="Calibri Light" panose="020F0302020204030204" pitchFamily="34" charset="0"/>
                <a:cs typeface="Calibri Light" panose="020F0302020204030204" pitchFamily="34" charset="0"/>
              </a:rPr>
              <a:t>Typenbildende Unterrichtsgegenstände: </a:t>
            </a:r>
          </a:p>
          <a:p>
            <a:pPr marL="0" indent="0">
              <a:lnSpc>
                <a:spcPct val="70000"/>
              </a:lnSpc>
              <a:buNone/>
              <a:defRPr/>
            </a:pPr>
            <a:endParaRPr lang="de-DE" altLang="de-DE" sz="6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10845" indent="-410845">
              <a:lnSpc>
                <a:spcPct val="120000"/>
              </a:lnSpc>
              <a:buFont typeface="Wingdings" pitchFamily="2" charset="2"/>
              <a:buChar char="§"/>
              <a:defRPr/>
            </a:pPr>
            <a:r>
              <a:rPr lang="de-DE" altLang="de-DE" sz="6000" dirty="0">
                <a:latin typeface="Calibri Light" panose="020F0302020204030204" pitchFamily="34" charset="0"/>
                <a:cs typeface="Calibri Light" panose="020F0302020204030204" pitchFamily="34" charset="0"/>
              </a:rPr>
              <a:t>Sportkunde</a:t>
            </a:r>
            <a:endParaRPr lang="de-DE" altLang="de-DE" sz="60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10845" indent="-410845">
              <a:lnSpc>
                <a:spcPct val="120000"/>
              </a:lnSpc>
              <a:buFont typeface="Wingdings" pitchFamily="2" charset="2"/>
              <a:buChar char="§"/>
              <a:defRPr/>
            </a:pPr>
            <a:r>
              <a:rPr lang="de-DE" altLang="de-DE" sz="6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5 Stunden mehr </a:t>
            </a:r>
            <a:r>
              <a:rPr lang="de-DE" altLang="de-DE" sz="6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Sportunterricht </a:t>
            </a:r>
          </a:p>
          <a:p>
            <a:pPr marL="410845" indent="-410845">
              <a:lnSpc>
                <a:spcPct val="120000"/>
              </a:lnSpc>
              <a:buFont typeface="Wingdings" pitchFamily="2" charset="2"/>
              <a:buChar char="§"/>
              <a:defRPr/>
            </a:pPr>
            <a:r>
              <a:rPr lang="de-DE" altLang="de-DE" sz="6000" dirty="0">
                <a:latin typeface="Calibri Light"/>
                <a:ea typeface="Calibri Light"/>
                <a:cs typeface="Calibri Light"/>
              </a:rPr>
              <a:t>Französisch oder Latein ab der 5.Klasse</a:t>
            </a:r>
            <a:endParaRPr lang="de-DE" altLang="de-DE" sz="60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10845" indent="-410845">
              <a:lnSpc>
                <a:spcPct val="120000"/>
              </a:lnSpc>
              <a:buFont typeface="Wingdings" pitchFamily="2" charset="2"/>
              <a:buChar char="§"/>
              <a:defRPr/>
            </a:pPr>
            <a:r>
              <a:rPr lang="de-DE" altLang="de-DE" sz="6000" dirty="0">
                <a:latin typeface="Calibri Light" panose="020F0302020204030204" pitchFamily="34" charset="0"/>
                <a:cs typeface="Calibri Light" panose="020F0302020204030204" pitchFamily="34" charset="0"/>
              </a:rPr>
              <a:t>Zusatzqualifikation FIT Instruktor</a:t>
            </a:r>
            <a:endParaRPr lang="de-DE" altLang="de-DE" sz="60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10845" indent="-410845">
              <a:lnSpc>
                <a:spcPct val="120000"/>
              </a:lnSpc>
              <a:buFont typeface="Wingdings" pitchFamily="2" charset="2"/>
              <a:buChar char="§"/>
              <a:defRPr/>
            </a:pPr>
            <a:r>
              <a:rPr lang="de-DE" altLang="de-DE" sz="6000" dirty="0">
                <a:latin typeface="Calibri Light" panose="020F0302020204030204" pitchFamily="34" charset="0"/>
                <a:cs typeface="Calibri Light" panose="020F0302020204030204" pitchFamily="34" charset="0"/>
              </a:rPr>
              <a:t>"PUMA" (Physik und Mathematik angewandt)</a:t>
            </a:r>
            <a:endParaRPr lang="de-DE" altLang="de-DE" sz="60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10845" indent="-410845">
              <a:lnSpc>
                <a:spcPct val="120000"/>
              </a:lnSpc>
              <a:buFont typeface="Wingdings" pitchFamily="2" charset="2"/>
              <a:buChar char="§"/>
              <a:defRPr/>
            </a:pPr>
            <a:endParaRPr lang="de-DE" altLang="de-DE" sz="3200" dirty="0">
              <a:latin typeface="Calibri Light"/>
              <a:ea typeface="Calibri Light"/>
              <a:cs typeface="Calibri Light"/>
            </a:endParaRPr>
          </a:p>
          <a:p>
            <a:pPr marL="0" indent="0">
              <a:lnSpc>
                <a:spcPct val="70000"/>
              </a:lnSpc>
              <a:buNone/>
              <a:defRPr/>
            </a:pPr>
            <a:r>
              <a:rPr lang="de-DE" altLang="de-DE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	</a:t>
            </a:r>
            <a:endParaRPr lang="de-DE" altLang="de-DE" dirty="0">
              <a:latin typeface="+mj-lt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513B49-F1EA-2E43-8FFF-E15B7C40C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/>
              <a:t>Geringergasse 2, 1110 Wien</a:t>
            </a:r>
            <a:br>
              <a:rPr lang="de-AT"/>
            </a:br>
            <a:r>
              <a:rPr lang="de-AT"/>
              <a:t>www.g11.ac.at</a:t>
            </a:r>
          </a:p>
        </p:txBody>
      </p:sp>
      <p:sp>
        <p:nvSpPr>
          <p:cNvPr id="32770" name="Foliennummernplatzhalter 5">
            <a:extLst>
              <a:ext uri="{FF2B5EF4-FFF2-40B4-BE49-F238E27FC236}">
                <a16:creationId xmlns:a16="http://schemas.microsoft.com/office/drawing/2014/main" id="{1731E407-EE5A-224E-A878-0D434D769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28448794" indent="-28105894"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1885950" indent="-171450" defTabSz="336947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228850" indent="-171450" defTabSz="336947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2571750" indent="-171450" defTabSz="336947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2914650" indent="-171450" defTabSz="336947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fld id="{AC2CC2A8-9536-0B43-9F74-FF82640DF592}" type="slidenum">
              <a:rPr lang="de-AT" altLang="de-DE" sz="975">
                <a:solidFill>
                  <a:srgbClr val="000000"/>
                </a:solidFill>
                <a:latin typeface="Gill Sans" panose="020B0502020104020203" pitchFamily="34" charset="-79"/>
              </a:rPr>
              <a:pPr>
                <a:buFont typeface="Times New Roman" panose="02020603050405020304" pitchFamily="18" charset="0"/>
                <a:buNone/>
              </a:pPr>
              <a:t>8</a:t>
            </a:fld>
            <a:endParaRPr lang="de-AT" altLang="de-DE" sz="975">
              <a:solidFill>
                <a:srgbClr val="000000"/>
              </a:solidFill>
              <a:latin typeface="Gill Sans" panose="020B0502020104020203" pitchFamily="34" charset="-79"/>
            </a:endParaRPr>
          </a:p>
        </p:txBody>
      </p:sp>
      <p:sp>
        <p:nvSpPr>
          <p:cNvPr id="7172" name="Text Box 2">
            <a:extLst>
              <a:ext uri="{FF2B5EF4-FFF2-40B4-BE49-F238E27FC236}">
                <a16:creationId xmlns:a16="http://schemas.microsoft.com/office/drawing/2014/main" id="{B95F1D1D-67E6-B64D-9627-7F166BCE3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4962" y="870828"/>
            <a:ext cx="4698206" cy="702469"/>
          </a:xfrm>
          <a:prstGeom prst="rect">
            <a:avLst/>
          </a:prstGeom>
          <a:noFill/>
          <a:ln>
            <a:noFill/>
          </a:ln>
        </p:spPr>
        <p:txBody>
          <a:bodyPr lIns="67500" tIns="35100" rIns="67500" bIns="351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de-DE" altLang="de-DE" sz="3000" b="1" dirty="0">
                <a:solidFill>
                  <a:schemeClr val="tx1"/>
                </a:solidFill>
                <a:latin typeface="+mj-lt"/>
              </a:rPr>
              <a:t>Realgymnasium mit Sportschwerpunkt</a:t>
            </a:r>
            <a:endParaRPr lang="de-AT" altLang="de-DE" sz="3000" b="1" dirty="0">
              <a:solidFill>
                <a:schemeClr val="tx1"/>
              </a:solidFill>
              <a:latin typeface="+mj-lt"/>
            </a:endParaRPr>
          </a:p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de-AT" altLang="de-DE" sz="2100" dirty="0">
              <a:solidFill>
                <a:schemeClr val="tx1"/>
              </a:solidFill>
              <a:latin typeface="Calibri" charset="0"/>
            </a:endParaRPr>
          </a:p>
        </p:txBody>
      </p:sp>
      <p:pic>
        <p:nvPicPr>
          <p:cNvPr id="32773" name="Picture 8">
            <a:extLst>
              <a:ext uri="{FF2B5EF4-FFF2-40B4-BE49-F238E27FC236}">
                <a16:creationId xmlns:a16="http://schemas.microsoft.com/office/drawing/2014/main" id="{DE87A0F2-F69B-7E40-9BE7-797879C364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3832" y="519594"/>
            <a:ext cx="1182006" cy="943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4" name="Picture 1">
            <a:extLst>
              <a:ext uri="{FF2B5EF4-FFF2-40B4-BE49-F238E27FC236}">
                <a16:creationId xmlns:a16="http://schemas.microsoft.com/office/drawing/2014/main" id="{296A284A-3907-0249-B853-B4BF9FD1BAE6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157" y="1766772"/>
            <a:ext cx="5188743" cy="45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Gerade Verbindung 3">
            <a:extLst>
              <a:ext uri="{FF2B5EF4-FFF2-40B4-BE49-F238E27FC236}">
                <a16:creationId xmlns:a16="http://schemas.microsoft.com/office/drawing/2014/main" id="{4CA57285-92BA-7240-8FFF-FE81433A1D5B}"/>
              </a:ext>
            </a:extLst>
          </p:cNvPr>
          <p:cNvCxnSpPr>
            <a:cxnSpLocks/>
          </p:cNvCxnSpPr>
          <p:nvPr/>
        </p:nvCxnSpPr>
        <p:spPr>
          <a:xfrm>
            <a:off x="1631157" y="5552156"/>
            <a:ext cx="5897799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10668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Content Placeholder 1">
            <a:extLst>
              <a:ext uri="{FF2B5EF4-FFF2-40B4-BE49-F238E27FC236}">
                <a16:creationId xmlns:a16="http://schemas.microsoft.com/office/drawing/2014/main" id="{B25B7AFB-F60C-9948-AC71-1E04FB684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9206" y="1650676"/>
            <a:ext cx="6580384" cy="4168230"/>
          </a:xfrm>
        </p:spPr>
        <p:txBody>
          <a:bodyPr vert="horz" lIns="91440" tIns="45720" rIns="91440" bIns="45720" rtlCol="0" anchor="t">
            <a:normAutofit fontScale="40000" lnSpcReduction="20000"/>
          </a:bodyPr>
          <a:lstStyle/>
          <a:p>
            <a:pPr marL="0" indent="0">
              <a:lnSpc>
                <a:spcPct val="70000"/>
              </a:lnSpc>
              <a:buNone/>
              <a:defRPr/>
            </a:pPr>
            <a:r>
              <a:rPr lang="de-DE" altLang="de-DE" sz="5000" dirty="0">
                <a:latin typeface="Calibri Light" panose="020F0302020204030204" pitchFamily="34" charset="0"/>
                <a:cs typeface="Calibri Light" panose="020F0302020204030204" pitchFamily="34" charset="0"/>
              </a:rPr>
              <a:t>6 Wochenstunden individuell wählbar</a:t>
            </a:r>
          </a:p>
          <a:p>
            <a:pPr marL="0" indent="0">
              <a:lnSpc>
                <a:spcPct val="70000"/>
              </a:lnSpc>
              <a:buNone/>
              <a:defRPr/>
            </a:pPr>
            <a:endParaRPr lang="de-DE" altLang="de-DE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lnSpc>
                <a:spcPct val="70000"/>
              </a:lnSpc>
              <a:buNone/>
              <a:defRPr/>
            </a:pPr>
            <a:r>
              <a:rPr lang="de-DE" altLang="de-DE" sz="4000" dirty="0">
                <a:latin typeface="Calibri Light"/>
                <a:ea typeface="Calibri Light"/>
                <a:cs typeface="Calibri Light"/>
              </a:rPr>
              <a:t>Angebot (momentan):</a:t>
            </a:r>
            <a:endParaRPr lang="de-DE" altLang="de-DE" sz="4000" dirty="0">
              <a:latin typeface="Calibri Light" panose="020F0302020204030204" pitchFamily="34" charset="0"/>
              <a:ea typeface="Calibri Light"/>
              <a:cs typeface="Calibri Light" panose="020F0302020204030204" pitchFamily="34" charset="0"/>
            </a:endParaRPr>
          </a:p>
          <a:p>
            <a:pPr marL="642620" lvl="1" indent="-257175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Font typeface="Wingdings" pitchFamily="2" charset="2"/>
              <a:buChar char="§"/>
            </a:pPr>
            <a:r>
              <a:rPr lang="de-DE" altLang="de-DE" sz="4000" dirty="0">
                <a:latin typeface="Calibri Light" panose="020F0302020204030204" pitchFamily="34" charset="0"/>
              </a:rPr>
              <a:t>Teilchenphysik und Kosmologie</a:t>
            </a:r>
            <a:endParaRPr lang="de-DE" altLang="de-DE" sz="40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642620" lvl="1" indent="-257175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Font typeface="Wingdings" pitchFamily="2" charset="2"/>
              <a:buChar char="§"/>
            </a:pPr>
            <a:r>
              <a:rPr lang="de-DE" altLang="de-DE" sz="4000" dirty="0">
                <a:latin typeface="Calibri Light" panose="020F0302020204030204" pitchFamily="34" charset="0"/>
              </a:rPr>
              <a:t>Journalismus und Multimedia </a:t>
            </a:r>
            <a:endParaRPr lang="de-DE" altLang="de-DE" sz="40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642620" lvl="1" indent="-257175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Font typeface="Wingdings" pitchFamily="2" charset="2"/>
              <a:buChar char="§"/>
            </a:pPr>
            <a:r>
              <a:rPr lang="de-DE" altLang="de-DE" sz="4000" dirty="0">
                <a:latin typeface="Calibri Light" panose="020F0302020204030204" pitchFamily="34" charset="0"/>
              </a:rPr>
              <a:t>Informatik</a:t>
            </a:r>
            <a:endParaRPr lang="de-DE" altLang="de-DE" sz="40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642620" lvl="1" indent="-257175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Font typeface="Wingdings" pitchFamily="2" charset="2"/>
              <a:buChar char="§"/>
            </a:pPr>
            <a:r>
              <a:rPr lang="de-DE" altLang="de-DE" sz="4000" dirty="0">
                <a:latin typeface="Calibri Light" panose="020F0302020204030204" pitchFamily="34" charset="0"/>
              </a:rPr>
              <a:t>Fokus Medizin</a:t>
            </a:r>
            <a:endParaRPr lang="de-DE" altLang="de-DE" sz="40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642620" lvl="1" indent="-257175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Font typeface="Wingdings" pitchFamily="2" charset="2"/>
              <a:buChar char="§"/>
            </a:pPr>
            <a:r>
              <a:rPr lang="de-DE" altLang="de-DE" sz="4000" dirty="0">
                <a:latin typeface="Calibri Light" panose="020F0302020204030204" pitchFamily="34" charset="0"/>
              </a:rPr>
              <a:t>Mathematik in Anwendung und Vertiefung</a:t>
            </a:r>
            <a:endParaRPr lang="de-DE" altLang="de-DE" sz="40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642620" lvl="1" indent="-257175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Font typeface="Wingdings" pitchFamily="2" charset="2"/>
              <a:buChar char="§"/>
            </a:pPr>
            <a:r>
              <a:rPr lang="de-DE" altLang="de-DE" sz="4000" dirty="0">
                <a:latin typeface="Calibri Light" panose="020F0302020204030204" pitchFamily="34" charset="0"/>
              </a:rPr>
              <a:t>Psychologie und Philosophie</a:t>
            </a:r>
            <a:endParaRPr lang="de-DE" altLang="de-DE" sz="40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642620" lvl="1" indent="-257175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Font typeface="Wingdings" pitchFamily="2" charset="2"/>
              <a:buChar char="§"/>
            </a:pPr>
            <a:r>
              <a:rPr lang="de-DE" altLang="de-DE" sz="4000" dirty="0">
                <a:latin typeface="Calibri Light" panose="020F0302020204030204" pitchFamily="34" charset="0"/>
              </a:rPr>
              <a:t>Schlüsselqualifikationen</a:t>
            </a:r>
            <a:endParaRPr lang="de-DE" altLang="de-DE" sz="40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642620" lvl="1" indent="-257175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Font typeface="Wingdings" pitchFamily="2" charset="2"/>
              <a:buChar char="§"/>
            </a:pPr>
            <a:r>
              <a:rPr lang="de-DE" altLang="de-DE" sz="4000" dirty="0">
                <a:latin typeface="Calibri Light" panose="020F0302020204030204" pitchFamily="34" charset="0"/>
              </a:rPr>
              <a:t>Songwriting</a:t>
            </a:r>
            <a:endParaRPr lang="de-DE" altLang="de-DE" sz="40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642620" lvl="1" indent="-257175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Font typeface="Wingdings" pitchFamily="2" charset="2"/>
              <a:buChar char="§"/>
            </a:pPr>
            <a:r>
              <a:rPr lang="de-DE" altLang="de-DE" sz="4000" dirty="0">
                <a:latin typeface="Calibri Light" panose="020F0302020204030204" pitchFamily="34" charset="0"/>
              </a:rPr>
              <a:t>Fächerübergreifende WPF (,...)</a:t>
            </a:r>
            <a:endParaRPr lang="de-DE" altLang="de-DE" sz="40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642620" lvl="1" indent="-257175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Font typeface="Wingdings" pitchFamily="2" charset="2"/>
              <a:buChar char="§"/>
            </a:pPr>
            <a:r>
              <a:rPr lang="de-DE" altLang="de-DE" sz="4000" dirty="0">
                <a:latin typeface="Calibri Light" panose="020F0302020204030204" pitchFamily="34" charset="0"/>
              </a:rPr>
              <a:t>Sprachen (Italienisch, Spanisch, Business English)</a:t>
            </a:r>
            <a:endParaRPr lang="de-DE" altLang="de-DE" sz="40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642620" lvl="1" indent="-257175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Font typeface="Wingdings" pitchFamily="2" charset="2"/>
              <a:buChar char="§"/>
            </a:pPr>
            <a:r>
              <a:rPr lang="de-DE" altLang="de-DE" sz="4000" dirty="0">
                <a:latin typeface="Calibri Light" panose="020F0302020204030204" pitchFamily="34" charset="0"/>
              </a:rPr>
              <a:t>Theorie in Sport und Bewegung</a:t>
            </a:r>
            <a:endParaRPr lang="de-DE" altLang="de-DE" sz="40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642620" lvl="1" indent="-257175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Font typeface="Wingdings" pitchFamily="2" charset="2"/>
              <a:buChar char="§"/>
            </a:pPr>
            <a:r>
              <a:rPr lang="de-DE" altLang="de-DE" sz="4000" dirty="0">
                <a:latin typeface="Calibri Light" panose="020F0302020204030204" pitchFamily="34" charset="0"/>
              </a:rPr>
              <a:t>WPF mit Zertifikaten (Unternehmerführerschein, Bentley-Zertifikat in ACG, Fit-Instruktor, DELF)</a:t>
            </a:r>
            <a:endParaRPr lang="de-DE" altLang="de-DE" sz="40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642620" lvl="1" indent="-257175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Font typeface="Wingdings" pitchFamily="2" charset="2"/>
              <a:buChar char="§"/>
            </a:pPr>
            <a:r>
              <a:rPr lang="de-DE" altLang="de-DE" sz="4000" dirty="0">
                <a:latin typeface="Calibri Light" panose="020F0302020204030204" pitchFamily="34" charset="0"/>
              </a:rPr>
              <a:t>Wirtschaft in Theorie und Praxis</a:t>
            </a:r>
            <a:endParaRPr lang="de-DE" altLang="de-DE" sz="40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lnSpc>
                <a:spcPct val="70000"/>
              </a:lnSpc>
              <a:buNone/>
              <a:defRPr/>
            </a:pPr>
            <a:endParaRPr lang="de-DE" altLang="de-DE" dirty="0">
              <a:latin typeface="+mj-lt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513B49-F1EA-2E43-8FFF-E15B7C40C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/>
              <a:t>Geringergasse 2, 1110 Wien</a:t>
            </a:r>
            <a:br>
              <a:rPr lang="de-AT"/>
            </a:br>
            <a:r>
              <a:rPr lang="de-AT"/>
              <a:t>www.g11.ac.at</a:t>
            </a:r>
          </a:p>
        </p:txBody>
      </p:sp>
      <p:sp>
        <p:nvSpPr>
          <p:cNvPr id="32770" name="Foliennummernplatzhalter 5">
            <a:extLst>
              <a:ext uri="{FF2B5EF4-FFF2-40B4-BE49-F238E27FC236}">
                <a16:creationId xmlns:a16="http://schemas.microsoft.com/office/drawing/2014/main" id="{1731E407-EE5A-224E-A878-0D434D769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28448794" indent="-28105894"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1885950" indent="-171450" defTabSz="336947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228850" indent="-171450" defTabSz="336947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2571750" indent="-171450" defTabSz="336947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2914650" indent="-171450" defTabSz="336947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fld id="{AC2CC2A8-9536-0B43-9F74-FF82640DF592}" type="slidenum">
              <a:rPr lang="de-AT" altLang="de-DE" sz="975">
                <a:solidFill>
                  <a:srgbClr val="000000"/>
                </a:solidFill>
                <a:latin typeface="Gill Sans" panose="020B0502020104020203" pitchFamily="34" charset="-79"/>
              </a:rPr>
              <a:pPr>
                <a:buFont typeface="Times New Roman" panose="02020603050405020304" pitchFamily="18" charset="0"/>
                <a:buNone/>
              </a:pPr>
              <a:t>9</a:t>
            </a:fld>
            <a:endParaRPr lang="de-AT" altLang="de-DE" sz="975">
              <a:solidFill>
                <a:srgbClr val="000000"/>
              </a:solidFill>
              <a:latin typeface="Gill Sans" panose="020B0502020104020203" pitchFamily="34" charset="-79"/>
            </a:endParaRPr>
          </a:p>
        </p:txBody>
      </p:sp>
      <p:sp>
        <p:nvSpPr>
          <p:cNvPr id="7172" name="Text Box 2">
            <a:extLst>
              <a:ext uri="{FF2B5EF4-FFF2-40B4-BE49-F238E27FC236}">
                <a16:creationId xmlns:a16="http://schemas.microsoft.com/office/drawing/2014/main" id="{B95F1D1D-67E6-B64D-9627-7F166BCE3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6828" y="787177"/>
            <a:ext cx="4698206" cy="702469"/>
          </a:xfrm>
          <a:prstGeom prst="rect">
            <a:avLst/>
          </a:prstGeom>
          <a:noFill/>
          <a:ln>
            <a:noFill/>
          </a:ln>
        </p:spPr>
        <p:txBody>
          <a:bodyPr lIns="67500" tIns="35100" rIns="67500" bIns="351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de-DE" altLang="de-DE" sz="3000" b="1" dirty="0">
                <a:solidFill>
                  <a:schemeClr val="tx1"/>
                </a:solidFill>
                <a:latin typeface="+mj-lt"/>
              </a:rPr>
              <a:t>Wahlpflichtgegenstände</a:t>
            </a:r>
            <a:endParaRPr lang="de-AT" altLang="de-DE" sz="3000" b="1" dirty="0">
              <a:solidFill>
                <a:schemeClr val="tx1"/>
              </a:solidFill>
              <a:latin typeface="+mj-lt"/>
            </a:endParaRPr>
          </a:p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de-AT" altLang="de-DE" sz="2100" dirty="0">
              <a:solidFill>
                <a:schemeClr val="tx1"/>
              </a:solidFill>
              <a:latin typeface="Calibri" charset="0"/>
            </a:endParaRPr>
          </a:p>
        </p:txBody>
      </p:sp>
      <p:pic>
        <p:nvPicPr>
          <p:cNvPr id="32773" name="Picture 8">
            <a:extLst>
              <a:ext uri="{FF2B5EF4-FFF2-40B4-BE49-F238E27FC236}">
                <a16:creationId xmlns:a16="http://schemas.microsoft.com/office/drawing/2014/main" id="{DE87A0F2-F69B-7E40-9BE7-797879C364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9205" y="543344"/>
            <a:ext cx="1152259" cy="919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4" name="Picture 1">
            <a:extLst>
              <a:ext uri="{FF2B5EF4-FFF2-40B4-BE49-F238E27FC236}">
                <a16:creationId xmlns:a16="http://schemas.microsoft.com/office/drawing/2014/main" id="{296A284A-3907-0249-B853-B4BF9FD1BAE6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6828" y="1425682"/>
            <a:ext cx="4510088" cy="46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Gerade Verbindung 3">
            <a:extLst>
              <a:ext uri="{FF2B5EF4-FFF2-40B4-BE49-F238E27FC236}">
                <a16:creationId xmlns:a16="http://schemas.microsoft.com/office/drawing/2014/main" id="{4CA57285-92BA-7240-8FFF-FE81433A1D5B}"/>
              </a:ext>
            </a:extLst>
          </p:cNvPr>
          <p:cNvCxnSpPr>
            <a:cxnSpLocks/>
          </p:cNvCxnSpPr>
          <p:nvPr/>
        </p:nvCxnSpPr>
        <p:spPr>
          <a:xfrm>
            <a:off x="1269206" y="5947636"/>
            <a:ext cx="6331002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76549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432</Words>
  <Application>Microsoft Office PowerPoint</Application>
  <PresentationFormat>Bildschirmpräsentation (4:3)</PresentationFormat>
  <Paragraphs>134</Paragraphs>
  <Slides>10</Slides>
  <Notes>10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8" baseType="lpstr">
      <vt:lpstr>ＭＳ Ｐゴシック</vt:lpstr>
      <vt:lpstr>Arial</vt:lpstr>
      <vt:lpstr>Calibri</vt:lpstr>
      <vt:lpstr>Calibri Light</vt:lpstr>
      <vt:lpstr>Gill Sans</vt:lpstr>
      <vt:lpstr>Times New Roman</vt:lpstr>
      <vt:lpstr>Wingdings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Simpson-Parker Karin</dc:creator>
  <cp:lastModifiedBy>Valsky Claudia</cp:lastModifiedBy>
  <cp:revision>32</cp:revision>
  <dcterms:created xsi:type="dcterms:W3CDTF">2019-11-20T10:17:02Z</dcterms:created>
  <dcterms:modified xsi:type="dcterms:W3CDTF">2024-11-13T14:04:20Z</dcterms:modified>
</cp:coreProperties>
</file>