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  <p:sldMasterId id="2147483674" r:id="rId5"/>
  </p:sldMasterIdLst>
  <p:notesMasterIdLst>
    <p:notesMasterId r:id="rId33"/>
  </p:notesMasterIdLst>
  <p:handoutMasterIdLst>
    <p:handoutMasterId r:id="rId34"/>
  </p:handoutMasterIdLst>
  <p:sldIdLst>
    <p:sldId id="293" r:id="rId6"/>
    <p:sldId id="296" r:id="rId7"/>
    <p:sldId id="329" r:id="rId8"/>
    <p:sldId id="321" r:id="rId9"/>
    <p:sldId id="331" r:id="rId10"/>
    <p:sldId id="323" r:id="rId11"/>
    <p:sldId id="340" r:id="rId12"/>
    <p:sldId id="342" r:id="rId13"/>
    <p:sldId id="341" r:id="rId14"/>
    <p:sldId id="325" r:id="rId15"/>
    <p:sldId id="322" r:id="rId16"/>
    <p:sldId id="339" r:id="rId17"/>
    <p:sldId id="326" r:id="rId18"/>
    <p:sldId id="256" r:id="rId19"/>
    <p:sldId id="338" r:id="rId20"/>
    <p:sldId id="260" r:id="rId21"/>
    <p:sldId id="258" r:id="rId22"/>
    <p:sldId id="259" r:id="rId23"/>
    <p:sldId id="261" r:id="rId24"/>
    <p:sldId id="332" r:id="rId25"/>
    <p:sldId id="333" r:id="rId26"/>
    <p:sldId id="334" r:id="rId27"/>
    <p:sldId id="335" r:id="rId28"/>
    <p:sldId id="336" r:id="rId29"/>
    <p:sldId id="337" r:id="rId30"/>
    <p:sldId id="328" r:id="rId31"/>
    <p:sldId id="309" r:id="rId32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7F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/>
    <p:restoredTop sz="94626"/>
  </p:normalViewPr>
  <p:slideViewPr>
    <p:cSldViewPr>
      <p:cViewPr varScale="1">
        <p:scale>
          <a:sx n="150" d="100"/>
          <a:sy n="150" d="100"/>
        </p:scale>
        <p:origin x="1914" y="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7" Type="http://schemas.openxmlformats.org/officeDocument/2006/relationships/slide" Target="../slides/slide19.xml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slide" Target="../slides/slide18.xm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5AB49-8543-408E-8E87-BED1520C89D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2FC8F3F-808D-4D87-BB91-A3CF372ADBAF}">
      <dgm:prSet phldrT="[Text]"/>
      <dgm:spPr/>
      <dgm:t>
        <a:bodyPr/>
        <a:lstStyle/>
        <a:p>
          <a:r>
            <a:rPr lang="de-AT" dirty="0"/>
            <a:t>Lieferung </a:t>
          </a:r>
        </a:p>
      </dgm:t>
    </dgm:pt>
    <dgm:pt modelId="{F0DA8D17-3C06-4F5A-B49D-52F0823BF0AB}" type="parTrans" cxnId="{D651F277-CA80-49B4-85E1-04A49E025CE5}">
      <dgm:prSet/>
      <dgm:spPr/>
      <dgm:t>
        <a:bodyPr/>
        <a:lstStyle/>
        <a:p>
          <a:endParaRPr lang="de-AT"/>
        </a:p>
      </dgm:t>
    </dgm:pt>
    <dgm:pt modelId="{A434F20A-7ACD-4752-9800-4A2FF45C885C}" type="sibTrans" cxnId="{D651F277-CA80-49B4-85E1-04A49E025CE5}">
      <dgm:prSet/>
      <dgm:spPr/>
      <dgm:t>
        <a:bodyPr/>
        <a:lstStyle/>
        <a:p>
          <a:endParaRPr lang="de-AT"/>
        </a:p>
      </dgm:t>
    </dgm:pt>
    <dgm:pt modelId="{3590375A-0CC1-410E-AF16-70C1B463DB6B}">
      <dgm:prSet phldrT="[Text]"/>
      <dgm:spPr/>
      <dgm:t>
        <a:bodyPr/>
        <a:lstStyle/>
        <a:p>
          <a:r>
            <a:rPr lang="de-AT" dirty="0"/>
            <a:t> Ende Sept.</a:t>
          </a:r>
          <a:br>
            <a:rPr lang="de-AT" dirty="0"/>
          </a:br>
          <a:r>
            <a:rPr lang="de-AT" dirty="0"/>
            <a:t>knapp 200 </a:t>
          </a:r>
          <a:r>
            <a:rPr lang="de-AT" dirty="0" err="1"/>
            <a:t>Stk</a:t>
          </a:r>
          <a:r>
            <a:rPr lang="de-AT" dirty="0"/>
            <a:t>.</a:t>
          </a:r>
        </a:p>
      </dgm:t>
    </dgm:pt>
    <dgm:pt modelId="{FE96055D-2881-433B-97A9-EF25EAB6A4DA}" type="parTrans" cxnId="{5203D263-D178-44E9-BD2F-5D714B8F7511}">
      <dgm:prSet/>
      <dgm:spPr/>
      <dgm:t>
        <a:bodyPr/>
        <a:lstStyle/>
        <a:p>
          <a:endParaRPr lang="de-AT"/>
        </a:p>
      </dgm:t>
    </dgm:pt>
    <dgm:pt modelId="{1852D4EC-6610-4E7E-8760-5FB299F2A0FB}" type="sibTrans" cxnId="{5203D263-D178-44E9-BD2F-5D714B8F7511}">
      <dgm:prSet/>
      <dgm:spPr/>
      <dgm:t>
        <a:bodyPr/>
        <a:lstStyle/>
        <a:p>
          <a:endParaRPr lang="de-AT"/>
        </a:p>
      </dgm:t>
    </dgm:pt>
    <dgm:pt modelId="{FE1E6F0F-B2E8-4E78-8B8B-7793E104528C}">
      <dgm:prSet phldrT="[Text]"/>
      <dgm:spPr/>
      <dgm:t>
        <a:bodyPr/>
        <a:lstStyle/>
        <a:p>
          <a:r>
            <a:rPr lang="de-AT" dirty="0"/>
            <a:t>Vertragsbedienungen und Zahlungsformular</a:t>
          </a:r>
        </a:p>
      </dgm:t>
    </dgm:pt>
    <dgm:pt modelId="{E68023D1-96EE-4869-9014-6877AAE22E00}" type="parTrans" cxnId="{3B975DCB-DF51-46F1-8B31-4D9C3D87132D}">
      <dgm:prSet/>
      <dgm:spPr/>
      <dgm:t>
        <a:bodyPr/>
        <a:lstStyle/>
        <a:p>
          <a:endParaRPr lang="de-AT"/>
        </a:p>
      </dgm:t>
    </dgm:pt>
    <dgm:pt modelId="{9B543DA6-F288-42C3-83D6-164816133500}" type="sibTrans" cxnId="{3B975DCB-DF51-46F1-8B31-4D9C3D87132D}">
      <dgm:prSet/>
      <dgm:spPr/>
      <dgm:t>
        <a:bodyPr/>
        <a:lstStyle/>
        <a:p>
          <a:endParaRPr lang="de-AT"/>
        </a:p>
      </dgm:t>
    </dgm:pt>
    <dgm:pt modelId="{A1A492F7-99E1-473F-8F31-D437762B09E0}">
      <dgm:prSet phldrT="[Text]"/>
      <dgm:spPr/>
      <dgm:t>
        <a:bodyPr/>
        <a:lstStyle/>
        <a:p>
          <a:r>
            <a:rPr lang="de-AT" dirty="0"/>
            <a:t>Dokumentation zur Übergabe</a:t>
          </a:r>
        </a:p>
      </dgm:t>
    </dgm:pt>
    <dgm:pt modelId="{3063424D-3D6C-4EFF-AB8D-8611865621AD}" type="parTrans" cxnId="{D5E4C7B9-7974-4637-BEE7-D7E3131DBD07}">
      <dgm:prSet/>
      <dgm:spPr/>
      <dgm:t>
        <a:bodyPr/>
        <a:lstStyle/>
        <a:p>
          <a:endParaRPr lang="de-AT"/>
        </a:p>
      </dgm:t>
    </dgm:pt>
    <dgm:pt modelId="{089F084A-5143-41B9-8A45-101EBDF99C2B}" type="sibTrans" cxnId="{D5E4C7B9-7974-4637-BEE7-D7E3131DBD07}">
      <dgm:prSet/>
      <dgm:spPr/>
      <dgm:t>
        <a:bodyPr/>
        <a:lstStyle/>
        <a:p>
          <a:endParaRPr lang="de-AT"/>
        </a:p>
      </dgm:t>
    </dgm:pt>
    <dgm:pt modelId="{B0FF7549-C56D-42EF-96F7-1A04B776CBDD}">
      <dgm:prSet phldrT="[Text]"/>
      <dgm:spPr/>
      <dgm:t>
        <a:bodyPr/>
        <a:lstStyle/>
        <a:p>
          <a:r>
            <a:rPr lang="de-AT" dirty="0"/>
            <a:t> Übernahmebestätigung der SchülerInnen</a:t>
          </a:r>
        </a:p>
      </dgm:t>
    </dgm:pt>
    <dgm:pt modelId="{1EB92F01-8639-4DB6-A819-1C6B003F4CAB}" type="parTrans" cxnId="{630DB492-AFCE-47D8-B58C-E10BF3E51057}">
      <dgm:prSet/>
      <dgm:spPr/>
      <dgm:t>
        <a:bodyPr/>
        <a:lstStyle/>
        <a:p>
          <a:endParaRPr lang="de-AT"/>
        </a:p>
      </dgm:t>
    </dgm:pt>
    <dgm:pt modelId="{3B2553BD-AD80-497F-ADAD-0F35B9032EB8}" type="sibTrans" cxnId="{630DB492-AFCE-47D8-B58C-E10BF3E51057}">
      <dgm:prSet/>
      <dgm:spPr/>
      <dgm:t>
        <a:bodyPr/>
        <a:lstStyle/>
        <a:p>
          <a:endParaRPr lang="de-AT"/>
        </a:p>
      </dgm:t>
    </dgm:pt>
    <dgm:pt modelId="{8BD3244F-80B7-4569-B60B-EE918F288BE9}">
      <dgm:prSet phldrT="[Text]"/>
      <dgm:spPr/>
      <dgm:t>
        <a:bodyPr/>
        <a:lstStyle/>
        <a:p>
          <a:r>
            <a:rPr lang="de-AT" dirty="0"/>
            <a:t>Nachweisdokument der Übergabe</a:t>
          </a:r>
        </a:p>
      </dgm:t>
    </dgm:pt>
    <dgm:pt modelId="{6810DC00-B834-4484-AE33-CFF075DC43CC}" type="parTrans" cxnId="{515000B1-76C3-4A55-A95E-C1EB1EA0CDB8}">
      <dgm:prSet/>
      <dgm:spPr/>
      <dgm:t>
        <a:bodyPr/>
        <a:lstStyle/>
        <a:p>
          <a:endParaRPr lang="de-AT"/>
        </a:p>
      </dgm:t>
    </dgm:pt>
    <dgm:pt modelId="{3A89A888-D484-4BB3-B5D7-FC83972AF6FA}" type="sibTrans" cxnId="{515000B1-76C3-4A55-A95E-C1EB1EA0CDB8}">
      <dgm:prSet/>
      <dgm:spPr/>
      <dgm:t>
        <a:bodyPr/>
        <a:lstStyle/>
        <a:p>
          <a:endParaRPr lang="de-AT"/>
        </a:p>
      </dgm:t>
    </dgm:pt>
    <dgm:pt modelId="{F66BFCE6-6BB1-4570-A0DA-346CCE1272FB}">
      <dgm:prSet phldrT="[Text]"/>
      <dgm:spPr/>
      <dgm:t>
        <a:bodyPr/>
        <a:lstStyle/>
        <a:p>
          <a:r>
            <a:rPr lang="de-AT" dirty="0"/>
            <a:t> Wichtig für etwaige Garantieansprüche</a:t>
          </a:r>
        </a:p>
      </dgm:t>
    </dgm:pt>
    <dgm:pt modelId="{95C706F5-798F-4497-9045-2298B4ED2857}" type="parTrans" cxnId="{EFE0DE32-2DEB-46D7-BB0D-F055A1143B71}">
      <dgm:prSet/>
      <dgm:spPr/>
      <dgm:t>
        <a:bodyPr/>
        <a:lstStyle/>
        <a:p>
          <a:endParaRPr lang="de-AT"/>
        </a:p>
      </dgm:t>
    </dgm:pt>
    <dgm:pt modelId="{0362851D-67E2-4E69-9257-4B4AE4CBFEC2}" type="sibTrans" cxnId="{EFE0DE32-2DEB-46D7-BB0D-F055A1143B71}">
      <dgm:prSet/>
      <dgm:spPr/>
      <dgm:t>
        <a:bodyPr/>
        <a:lstStyle/>
        <a:p>
          <a:endParaRPr lang="de-AT"/>
        </a:p>
      </dgm:t>
    </dgm:pt>
    <dgm:pt modelId="{00254B8F-005A-4EA9-9A48-E7185FBB35CE}">
      <dgm:prSet phldrT="[Text]"/>
      <dgm:spPr/>
      <dgm:t>
        <a:bodyPr/>
        <a:lstStyle/>
        <a:p>
          <a:r>
            <a:rPr lang="de-AT" dirty="0"/>
            <a:t> Ausgabe an die SchülerInnen</a:t>
          </a:r>
        </a:p>
      </dgm:t>
    </dgm:pt>
    <dgm:pt modelId="{5079FFB0-D6AF-4481-A21F-E4190EABE8A8}" type="parTrans" cxnId="{E3B701F8-D16D-4FCD-883D-FD6B8101FBED}">
      <dgm:prSet/>
      <dgm:spPr/>
      <dgm:t>
        <a:bodyPr/>
        <a:lstStyle/>
        <a:p>
          <a:endParaRPr lang="de-AT"/>
        </a:p>
      </dgm:t>
    </dgm:pt>
    <dgm:pt modelId="{5683F88C-86BF-4CFF-A1B0-D762A172E3D2}" type="sibTrans" cxnId="{E3B701F8-D16D-4FCD-883D-FD6B8101FBED}">
      <dgm:prSet/>
      <dgm:spPr/>
      <dgm:t>
        <a:bodyPr/>
        <a:lstStyle/>
        <a:p>
          <a:endParaRPr lang="de-AT"/>
        </a:p>
      </dgm:t>
    </dgm:pt>
    <dgm:pt modelId="{24C841BF-AF58-4083-9AAA-F1647B0BC209}">
      <dgm:prSet phldrT="[Text]"/>
      <dgm:spPr/>
      <dgm:t>
        <a:bodyPr/>
        <a:lstStyle/>
        <a:p>
          <a:r>
            <a:rPr lang="de-AT" dirty="0"/>
            <a:t> Kontrolle der Einzahlungs-bestätigung</a:t>
          </a:r>
        </a:p>
      </dgm:t>
    </dgm:pt>
    <dgm:pt modelId="{B93AEBE3-EC13-4A9D-B87B-1766854F37BA}" type="parTrans" cxnId="{3D8B5CFF-687E-43A8-8038-3E7770BF2890}">
      <dgm:prSet/>
      <dgm:spPr/>
      <dgm:t>
        <a:bodyPr/>
        <a:lstStyle/>
        <a:p>
          <a:endParaRPr lang="de-AT"/>
        </a:p>
      </dgm:t>
    </dgm:pt>
    <dgm:pt modelId="{C3D9FD86-7B0D-494A-9372-01BFC32CF8C3}" type="sibTrans" cxnId="{3D8B5CFF-687E-43A8-8038-3E7770BF2890}">
      <dgm:prSet/>
      <dgm:spPr/>
      <dgm:t>
        <a:bodyPr/>
        <a:lstStyle/>
        <a:p>
          <a:endParaRPr lang="de-AT"/>
        </a:p>
      </dgm:t>
    </dgm:pt>
    <dgm:pt modelId="{025F5A5F-F721-40F3-979E-6E1718210F9D}">
      <dgm:prSet phldrT="[Text]"/>
      <dgm:spPr/>
      <dgm:t>
        <a:bodyPr/>
        <a:lstStyle/>
        <a:p>
          <a:r>
            <a:rPr lang="de-AT" dirty="0"/>
            <a:t>Ausgabe der </a:t>
          </a:r>
          <a:r>
            <a:rPr lang="de-AT" dirty="0" err="1"/>
            <a:t>iPad‘s</a:t>
          </a:r>
          <a:endParaRPr lang="de-AT" dirty="0"/>
        </a:p>
      </dgm:t>
    </dgm:pt>
    <dgm:pt modelId="{B562290F-F81E-4F68-8F6F-E1FACED7CD66}" type="parTrans" cxnId="{1F980C57-9612-4410-A0C0-0A698D65ED18}">
      <dgm:prSet/>
      <dgm:spPr/>
      <dgm:t>
        <a:bodyPr/>
        <a:lstStyle/>
        <a:p>
          <a:endParaRPr lang="de-AT"/>
        </a:p>
      </dgm:t>
    </dgm:pt>
    <dgm:pt modelId="{C2759AD3-5F4D-4B5C-8372-DADF6F2D8CF2}" type="sibTrans" cxnId="{1F980C57-9612-4410-A0C0-0A698D65ED18}">
      <dgm:prSet/>
      <dgm:spPr/>
      <dgm:t>
        <a:bodyPr/>
        <a:lstStyle/>
        <a:p>
          <a:endParaRPr lang="de-AT"/>
        </a:p>
      </dgm:t>
    </dgm:pt>
    <dgm:pt modelId="{F89ED3F0-A429-4FFA-951A-417CAB257950}" type="pres">
      <dgm:prSet presAssocID="{15D5AB49-8543-408E-8E87-BED1520C89DB}" presName="Name0" presStyleCnt="0">
        <dgm:presLayoutVars>
          <dgm:dir/>
          <dgm:resizeHandles val="exact"/>
        </dgm:presLayoutVars>
      </dgm:prSet>
      <dgm:spPr/>
    </dgm:pt>
    <dgm:pt modelId="{9D9C1587-EEE2-4A02-BD02-001B61C54522}" type="pres">
      <dgm:prSet presAssocID="{A2FC8F3F-808D-4D87-BB91-A3CF372ADBAF}" presName="composite" presStyleCnt="0"/>
      <dgm:spPr/>
    </dgm:pt>
    <dgm:pt modelId="{4F72A29A-E50E-4611-9CF1-446ECFC15C8D}" type="pres">
      <dgm:prSet presAssocID="{A2FC8F3F-808D-4D87-BB91-A3CF372ADBAF}" presName="imagSh" presStyleLbl="bgImgPlace1" presStyleIdx="0" presStyleCnt="4" custScaleX="98230" custScaleY="97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>
          <a:solidFill>
            <a:schemeClr val="tx1"/>
          </a:solidFill>
        </a:ln>
      </dgm:spPr>
    </dgm:pt>
    <dgm:pt modelId="{C379AD8D-2776-4E09-8ACC-98D4B7A0D335}" type="pres">
      <dgm:prSet presAssocID="{A2FC8F3F-808D-4D87-BB91-A3CF372ADBAF}" presName="txNode" presStyleLbl="node1" presStyleIdx="0" presStyleCnt="4" custScaleY="65221">
        <dgm:presLayoutVars>
          <dgm:bulletEnabled val="1"/>
        </dgm:presLayoutVars>
      </dgm:prSet>
      <dgm:spPr/>
    </dgm:pt>
    <dgm:pt modelId="{4CDEC287-ED1C-4757-B96C-70626122A1C9}" type="pres">
      <dgm:prSet presAssocID="{A434F20A-7ACD-4752-9800-4A2FF45C885C}" presName="sibTrans" presStyleLbl="sibTrans2D1" presStyleIdx="0" presStyleCnt="3"/>
      <dgm:spPr/>
    </dgm:pt>
    <dgm:pt modelId="{15FAD66E-40E5-4243-B905-51A25C1EDC35}" type="pres">
      <dgm:prSet presAssocID="{A434F20A-7ACD-4752-9800-4A2FF45C885C}" presName="connTx" presStyleLbl="sibTrans2D1" presStyleIdx="0" presStyleCnt="3"/>
      <dgm:spPr/>
    </dgm:pt>
    <dgm:pt modelId="{033ACC0B-2303-4DD4-BC57-83923D39BD90}" type="pres">
      <dgm:prSet presAssocID="{FE1E6F0F-B2E8-4E78-8B8B-7793E104528C}" presName="composite" presStyleCnt="0"/>
      <dgm:spPr/>
    </dgm:pt>
    <dgm:pt modelId="{2F994A87-8369-4152-9909-AF6756BA3F11}" type="pres">
      <dgm:prSet presAssocID="{FE1E6F0F-B2E8-4E78-8B8B-7793E104528C}" presName="imagSh" presStyleLbl="b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9525"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E428492-6913-43F8-923D-C604D8376D74}" type="pres">
      <dgm:prSet presAssocID="{FE1E6F0F-B2E8-4E78-8B8B-7793E104528C}" presName="txNode" presStyleLbl="node1" presStyleIdx="1" presStyleCnt="4" custScaleY="65151">
        <dgm:presLayoutVars>
          <dgm:bulletEnabled val="1"/>
        </dgm:presLayoutVars>
      </dgm:prSet>
      <dgm:spPr/>
    </dgm:pt>
    <dgm:pt modelId="{74406440-76BE-4CC5-959A-D38747C74E1A}" type="pres">
      <dgm:prSet presAssocID="{9B543DA6-F288-42C3-83D6-164816133500}" presName="sibTrans" presStyleLbl="sibTrans2D1" presStyleIdx="1" presStyleCnt="3"/>
      <dgm:spPr/>
    </dgm:pt>
    <dgm:pt modelId="{561AD38F-B9BD-4547-8295-1236DC181C59}" type="pres">
      <dgm:prSet presAssocID="{9B543DA6-F288-42C3-83D6-164816133500}" presName="connTx" presStyleLbl="sibTrans2D1" presStyleIdx="1" presStyleCnt="3"/>
      <dgm:spPr/>
    </dgm:pt>
    <dgm:pt modelId="{CC902B2B-67B6-4466-BC03-1A7C1AD6F588}" type="pres">
      <dgm:prSet presAssocID="{A1A492F7-99E1-473F-8F31-D437762B09E0}" presName="composite" presStyleCnt="0"/>
      <dgm:spPr/>
    </dgm:pt>
    <dgm:pt modelId="{70DEA220-B725-4C4F-ABF7-FC69889F661F}" type="pres">
      <dgm:prSet presAssocID="{A1A492F7-99E1-473F-8F31-D437762B09E0}" presName="imagSh" presStyleLbl="bgImgPlace1" presStyleIdx="2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DF9F7EB-8553-4FD0-979B-312D52628657}" type="pres">
      <dgm:prSet presAssocID="{A1A492F7-99E1-473F-8F31-D437762B09E0}" presName="txNode" presStyleLbl="node1" presStyleIdx="2" presStyleCnt="4" custScaleY="65221">
        <dgm:presLayoutVars>
          <dgm:bulletEnabled val="1"/>
        </dgm:presLayoutVars>
      </dgm:prSet>
      <dgm:spPr/>
    </dgm:pt>
    <dgm:pt modelId="{A1414933-17C3-4D64-B9A6-57115B3BFDEB}" type="pres">
      <dgm:prSet presAssocID="{089F084A-5143-41B9-8A45-101EBDF99C2B}" presName="sibTrans" presStyleLbl="sibTrans2D1" presStyleIdx="2" presStyleCnt="3"/>
      <dgm:spPr/>
    </dgm:pt>
    <dgm:pt modelId="{18DD25EA-586A-4751-AD61-3BBB278D6D2E}" type="pres">
      <dgm:prSet presAssocID="{089F084A-5143-41B9-8A45-101EBDF99C2B}" presName="connTx" presStyleLbl="sibTrans2D1" presStyleIdx="2" presStyleCnt="3"/>
      <dgm:spPr/>
    </dgm:pt>
    <dgm:pt modelId="{5D742D4B-7934-4A39-BBAD-38B3BEFFBD1B}" type="pres">
      <dgm:prSet presAssocID="{8BD3244F-80B7-4569-B60B-EE918F288BE9}" presName="composite" presStyleCnt="0"/>
      <dgm:spPr/>
    </dgm:pt>
    <dgm:pt modelId="{27367AD7-6857-4A4E-8F2E-05B337EDE141}" type="pres">
      <dgm:prSet presAssocID="{8BD3244F-80B7-4569-B60B-EE918F288BE9}" presName="imagSh" presStyleLbl="bgImgPlace1" presStyleIdx="3" presStyleCnt="4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D2FD48BC-E36C-411A-B233-89B5A29F7748}" type="pres">
      <dgm:prSet presAssocID="{8BD3244F-80B7-4569-B60B-EE918F288BE9}" presName="txNode" presStyleLbl="node1" presStyleIdx="3" presStyleCnt="4" custScaleY="65221">
        <dgm:presLayoutVars>
          <dgm:bulletEnabled val="1"/>
        </dgm:presLayoutVars>
      </dgm:prSet>
      <dgm:spPr/>
    </dgm:pt>
  </dgm:ptLst>
  <dgm:cxnLst>
    <dgm:cxn modelId="{2BF11915-326B-4F31-B4B8-C227A9C80240}" type="presOf" srcId="{A434F20A-7ACD-4752-9800-4A2FF45C885C}" destId="{15FAD66E-40E5-4243-B905-51A25C1EDC35}" srcOrd="1" destOrd="0" presId="urn:microsoft.com/office/officeart/2005/8/layout/hProcess10"/>
    <dgm:cxn modelId="{1F83F71D-EBF8-44D7-93F7-94DBB0997D39}" type="presOf" srcId="{24C841BF-AF58-4083-9AAA-F1647B0BC209}" destId="{EE428492-6913-43F8-923D-C604D8376D74}" srcOrd="0" destOrd="2" presId="urn:microsoft.com/office/officeart/2005/8/layout/hProcess10"/>
    <dgm:cxn modelId="{1E6F9023-FCB8-42AF-8234-7171C84F3C95}" type="presOf" srcId="{3590375A-0CC1-410E-AF16-70C1B463DB6B}" destId="{C379AD8D-2776-4E09-8ACC-98D4B7A0D335}" srcOrd="0" destOrd="1" presId="urn:microsoft.com/office/officeart/2005/8/layout/hProcess10"/>
    <dgm:cxn modelId="{EFE0DE32-2DEB-46D7-BB0D-F055A1143B71}" srcId="{8BD3244F-80B7-4569-B60B-EE918F288BE9}" destId="{F66BFCE6-6BB1-4570-A0DA-346CCE1272FB}" srcOrd="0" destOrd="0" parTransId="{95C706F5-798F-4497-9045-2298B4ED2857}" sibTransId="{0362851D-67E2-4E69-9257-4B4AE4CBFEC2}"/>
    <dgm:cxn modelId="{5203D263-D178-44E9-BD2F-5D714B8F7511}" srcId="{A2FC8F3F-808D-4D87-BB91-A3CF372ADBAF}" destId="{3590375A-0CC1-410E-AF16-70C1B463DB6B}" srcOrd="0" destOrd="0" parTransId="{FE96055D-2881-433B-97A9-EF25EAB6A4DA}" sibTransId="{1852D4EC-6610-4E7E-8760-5FB299F2A0FB}"/>
    <dgm:cxn modelId="{1F980C57-9612-4410-A0C0-0A698D65ED18}" srcId="{FE1E6F0F-B2E8-4E78-8B8B-7793E104528C}" destId="{025F5A5F-F721-40F3-979E-6E1718210F9D}" srcOrd="2" destOrd="0" parTransId="{B562290F-F81E-4F68-8F6F-E1FACED7CD66}" sibTransId="{C2759AD3-5F4D-4B5C-8372-DADF6F2D8CF2}"/>
    <dgm:cxn modelId="{D651F277-CA80-49B4-85E1-04A49E025CE5}" srcId="{15D5AB49-8543-408E-8E87-BED1520C89DB}" destId="{A2FC8F3F-808D-4D87-BB91-A3CF372ADBAF}" srcOrd="0" destOrd="0" parTransId="{F0DA8D17-3C06-4F5A-B49D-52F0823BF0AB}" sibTransId="{A434F20A-7ACD-4752-9800-4A2FF45C885C}"/>
    <dgm:cxn modelId="{2E64437A-122F-4E32-B7D2-DBA7E84DEFD2}" type="presOf" srcId="{8BD3244F-80B7-4569-B60B-EE918F288BE9}" destId="{D2FD48BC-E36C-411A-B233-89B5A29F7748}" srcOrd="0" destOrd="0" presId="urn:microsoft.com/office/officeart/2005/8/layout/hProcess10"/>
    <dgm:cxn modelId="{4BFB347B-D9C7-463D-9891-10BE7CC474E2}" type="presOf" srcId="{A1A492F7-99E1-473F-8F31-D437762B09E0}" destId="{2DF9F7EB-8553-4FD0-979B-312D52628657}" srcOrd="0" destOrd="0" presId="urn:microsoft.com/office/officeart/2005/8/layout/hProcess10"/>
    <dgm:cxn modelId="{630DB492-AFCE-47D8-B58C-E10BF3E51057}" srcId="{A1A492F7-99E1-473F-8F31-D437762B09E0}" destId="{B0FF7549-C56D-42EF-96F7-1A04B776CBDD}" srcOrd="0" destOrd="0" parTransId="{1EB92F01-8639-4DB6-A819-1C6B003F4CAB}" sibTransId="{3B2553BD-AD80-497F-ADAD-0F35B9032EB8}"/>
    <dgm:cxn modelId="{32E7449A-B492-4D8F-9630-C8B8E2CD2C6E}" type="presOf" srcId="{025F5A5F-F721-40F3-979E-6E1718210F9D}" destId="{EE428492-6913-43F8-923D-C604D8376D74}" srcOrd="0" destOrd="3" presId="urn:microsoft.com/office/officeart/2005/8/layout/hProcess10"/>
    <dgm:cxn modelId="{1028DA9F-9B72-4A6E-ADE7-AD78A5AB4FD0}" type="presOf" srcId="{A434F20A-7ACD-4752-9800-4A2FF45C885C}" destId="{4CDEC287-ED1C-4757-B96C-70626122A1C9}" srcOrd="0" destOrd="0" presId="urn:microsoft.com/office/officeart/2005/8/layout/hProcess10"/>
    <dgm:cxn modelId="{6FB4F7A1-A7CC-4D29-88AF-6AAFA4303768}" type="presOf" srcId="{15D5AB49-8543-408E-8E87-BED1520C89DB}" destId="{F89ED3F0-A429-4FFA-951A-417CAB257950}" srcOrd="0" destOrd="0" presId="urn:microsoft.com/office/officeart/2005/8/layout/hProcess10"/>
    <dgm:cxn modelId="{B8F1BBAE-AAE1-475B-A7AF-FB8E46A37435}" type="presOf" srcId="{00254B8F-005A-4EA9-9A48-E7185FBB35CE}" destId="{EE428492-6913-43F8-923D-C604D8376D74}" srcOrd="0" destOrd="1" presId="urn:microsoft.com/office/officeart/2005/8/layout/hProcess10"/>
    <dgm:cxn modelId="{515000B1-76C3-4A55-A95E-C1EB1EA0CDB8}" srcId="{15D5AB49-8543-408E-8E87-BED1520C89DB}" destId="{8BD3244F-80B7-4569-B60B-EE918F288BE9}" srcOrd="3" destOrd="0" parTransId="{6810DC00-B834-4484-AE33-CFF075DC43CC}" sibTransId="{3A89A888-D484-4BB3-B5D7-FC83972AF6FA}"/>
    <dgm:cxn modelId="{CDABA9B2-11E3-44AC-B313-7D19F87A3E56}" type="presOf" srcId="{9B543DA6-F288-42C3-83D6-164816133500}" destId="{561AD38F-B9BD-4547-8295-1236DC181C59}" srcOrd="1" destOrd="0" presId="urn:microsoft.com/office/officeart/2005/8/layout/hProcess10"/>
    <dgm:cxn modelId="{BD6D7AB8-E394-435C-BFBE-B4ED77B4F680}" type="presOf" srcId="{089F084A-5143-41B9-8A45-101EBDF99C2B}" destId="{18DD25EA-586A-4751-AD61-3BBB278D6D2E}" srcOrd="1" destOrd="0" presId="urn:microsoft.com/office/officeart/2005/8/layout/hProcess10"/>
    <dgm:cxn modelId="{D5E4C7B9-7974-4637-BEE7-D7E3131DBD07}" srcId="{15D5AB49-8543-408E-8E87-BED1520C89DB}" destId="{A1A492F7-99E1-473F-8F31-D437762B09E0}" srcOrd="2" destOrd="0" parTransId="{3063424D-3D6C-4EFF-AB8D-8611865621AD}" sibTransId="{089F084A-5143-41B9-8A45-101EBDF99C2B}"/>
    <dgm:cxn modelId="{A7C3CEBC-73FC-49F2-972C-7C2D5CBD98E7}" type="presOf" srcId="{9B543DA6-F288-42C3-83D6-164816133500}" destId="{74406440-76BE-4CC5-959A-D38747C74E1A}" srcOrd="0" destOrd="0" presId="urn:microsoft.com/office/officeart/2005/8/layout/hProcess10"/>
    <dgm:cxn modelId="{2112F0BC-8895-483D-8BF3-3692F6BDCABF}" type="presOf" srcId="{FE1E6F0F-B2E8-4E78-8B8B-7793E104528C}" destId="{EE428492-6913-43F8-923D-C604D8376D74}" srcOrd="0" destOrd="0" presId="urn:microsoft.com/office/officeart/2005/8/layout/hProcess10"/>
    <dgm:cxn modelId="{496AECC4-9F3A-46E4-9F5D-A157B4AB79CC}" type="presOf" srcId="{F66BFCE6-6BB1-4570-A0DA-346CCE1272FB}" destId="{D2FD48BC-E36C-411A-B233-89B5A29F7748}" srcOrd="0" destOrd="1" presId="urn:microsoft.com/office/officeart/2005/8/layout/hProcess10"/>
    <dgm:cxn modelId="{FBA917C6-3761-4BC0-AA16-5F08683927DE}" type="presOf" srcId="{089F084A-5143-41B9-8A45-101EBDF99C2B}" destId="{A1414933-17C3-4D64-B9A6-57115B3BFDEB}" srcOrd="0" destOrd="0" presId="urn:microsoft.com/office/officeart/2005/8/layout/hProcess10"/>
    <dgm:cxn modelId="{0FD33CC7-3E11-4B10-A006-95D47D6B1D4F}" type="presOf" srcId="{A2FC8F3F-808D-4D87-BB91-A3CF372ADBAF}" destId="{C379AD8D-2776-4E09-8ACC-98D4B7A0D335}" srcOrd="0" destOrd="0" presId="urn:microsoft.com/office/officeart/2005/8/layout/hProcess10"/>
    <dgm:cxn modelId="{3B975DCB-DF51-46F1-8B31-4D9C3D87132D}" srcId="{15D5AB49-8543-408E-8E87-BED1520C89DB}" destId="{FE1E6F0F-B2E8-4E78-8B8B-7793E104528C}" srcOrd="1" destOrd="0" parTransId="{E68023D1-96EE-4869-9014-6877AAE22E00}" sibTransId="{9B543DA6-F288-42C3-83D6-164816133500}"/>
    <dgm:cxn modelId="{E3B701F8-D16D-4FCD-883D-FD6B8101FBED}" srcId="{FE1E6F0F-B2E8-4E78-8B8B-7793E104528C}" destId="{00254B8F-005A-4EA9-9A48-E7185FBB35CE}" srcOrd="0" destOrd="0" parTransId="{5079FFB0-D6AF-4481-A21F-E4190EABE8A8}" sibTransId="{5683F88C-86BF-4CFF-A1B0-D762A172E3D2}"/>
    <dgm:cxn modelId="{A1C3E8F9-9DBE-48F9-AEF1-F5CD7FAC658E}" type="presOf" srcId="{B0FF7549-C56D-42EF-96F7-1A04B776CBDD}" destId="{2DF9F7EB-8553-4FD0-979B-312D52628657}" srcOrd="0" destOrd="1" presId="urn:microsoft.com/office/officeart/2005/8/layout/hProcess10"/>
    <dgm:cxn modelId="{3D8B5CFF-687E-43A8-8038-3E7770BF2890}" srcId="{FE1E6F0F-B2E8-4E78-8B8B-7793E104528C}" destId="{24C841BF-AF58-4083-9AAA-F1647B0BC209}" srcOrd="1" destOrd="0" parTransId="{B93AEBE3-EC13-4A9D-B87B-1766854F37BA}" sibTransId="{C3D9FD86-7B0D-494A-9372-01BFC32CF8C3}"/>
    <dgm:cxn modelId="{F0CF3004-DE0F-46B9-98F6-1CC0160C8960}" type="presParOf" srcId="{F89ED3F0-A429-4FFA-951A-417CAB257950}" destId="{9D9C1587-EEE2-4A02-BD02-001B61C54522}" srcOrd="0" destOrd="0" presId="urn:microsoft.com/office/officeart/2005/8/layout/hProcess10"/>
    <dgm:cxn modelId="{6EABD4E3-6501-4E9F-BB65-CBF3DF75D3D6}" type="presParOf" srcId="{9D9C1587-EEE2-4A02-BD02-001B61C54522}" destId="{4F72A29A-E50E-4611-9CF1-446ECFC15C8D}" srcOrd="0" destOrd="0" presId="urn:microsoft.com/office/officeart/2005/8/layout/hProcess10"/>
    <dgm:cxn modelId="{C62D8BD4-6691-4BD1-9B38-18D1DDC42230}" type="presParOf" srcId="{9D9C1587-EEE2-4A02-BD02-001B61C54522}" destId="{C379AD8D-2776-4E09-8ACC-98D4B7A0D335}" srcOrd="1" destOrd="0" presId="urn:microsoft.com/office/officeart/2005/8/layout/hProcess10"/>
    <dgm:cxn modelId="{BF8FFEE0-321D-4F71-88CF-00047EDA31FE}" type="presParOf" srcId="{F89ED3F0-A429-4FFA-951A-417CAB257950}" destId="{4CDEC287-ED1C-4757-B96C-70626122A1C9}" srcOrd="1" destOrd="0" presId="urn:microsoft.com/office/officeart/2005/8/layout/hProcess10"/>
    <dgm:cxn modelId="{F2319001-AC9D-4DD8-9FC8-6529AA6FF12A}" type="presParOf" srcId="{4CDEC287-ED1C-4757-B96C-70626122A1C9}" destId="{15FAD66E-40E5-4243-B905-51A25C1EDC35}" srcOrd="0" destOrd="0" presId="urn:microsoft.com/office/officeart/2005/8/layout/hProcess10"/>
    <dgm:cxn modelId="{72C9FC1F-A6A5-4200-A9C7-D750F39FA9C5}" type="presParOf" srcId="{F89ED3F0-A429-4FFA-951A-417CAB257950}" destId="{033ACC0B-2303-4DD4-BC57-83923D39BD90}" srcOrd="2" destOrd="0" presId="urn:microsoft.com/office/officeart/2005/8/layout/hProcess10"/>
    <dgm:cxn modelId="{8056073A-49F5-416D-B6A4-E6629CA6C8D8}" type="presParOf" srcId="{033ACC0B-2303-4DD4-BC57-83923D39BD90}" destId="{2F994A87-8369-4152-9909-AF6756BA3F11}" srcOrd="0" destOrd="0" presId="urn:microsoft.com/office/officeart/2005/8/layout/hProcess10"/>
    <dgm:cxn modelId="{E69FB71A-C1E7-4BB5-9D2A-1C82553272CA}" type="presParOf" srcId="{033ACC0B-2303-4DD4-BC57-83923D39BD90}" destId="{EE428492-6913-43F8-923D-C604D8376D74}" srcOrd="1" destOrd="0" presId="urn:microsoft.com/office/officeart/2005/8/layout/hProcess10"/>
    <dgm:cxn modelId="{A7F80DB9-9A06-4A6D-B39A-CE4517F98B7A}" type="presParOf" srcId="{F89ED3F0-A429-4FFA-951A-417CAB257950}" destId="{74406440-76BE-4CC5-959A-D38747C74E1A}" srcOrd="3" destOrd="0" presId="urn:microsoft.com/office/officeart/2005/8/layout/hProcess10"/>
    <dgm:cxn modelId="{77F6F18E-8DE2-460B-B209-3B45A7047B46}" type="presParOf" srcId="{74406440-76BE-4CC5-959A-D38747C74E1A}" destId="{561AD38F-B9BD-4547-8295-1236DC181C59}" srcOrd="0" destOrd="0" presId="urn:microsoft.com/office/officeart/2005/8/layout/hProcess10"/>
    <dgm:cxn modelId="{40C463F9-79EF-47AC-B069-A5341724F0AE}" type="presParOf" srcId="{F89ED3F0-A429-4FFA-951A-417CAB257950}" destId="{CC902B2B-67B6-4466-BC03-1A7C1AD6F588}" srcOrd="4" destOrd="0" presId="urn:microsoft.com/office/officeart/2005/8/layout/hProcess10"/>
    <dgm:cxn modelId="{4E9464C6-ADC3-480E-BAB4-41384FA3E067}" type="presParOf" srcId="{CC902B2B-67B6-4466-BC03-1A7C1AD6F588}" destId="{70DEA220-B725-4C4F-ABF7-FC69889F661F}" srcOrd="0" destOrd="0" presId="urn:microsoft.com/office/officeart/2005/8/layout/hProcess10"/>
    <dgm:cxn modelId="{C2775A7C-3C79-4D2E-B3DA-03194B4EEEF6}" type="presParOf" srcId="{CC902B2B-67B6-4466-BC03-1A7C1AD6F588}" destId="{2DF9F7EB-8553-4FD0-979B-312D52628657}" srcOrd="1" destOrd="0" presId="urn:microsoft.com/office/officeart/2005/8/layout/hProcess10"/>
    <dgm:cxn modelId="{82A3C3CA-A6EA-49C0-BBEB-9E3FDEE84321}" type="presParOf" srcId="{F89ED3F0-A429-4FFA-951A-417CAB257950}" destId="{A1414933-17C3-4D64-B9A6-57115B3BFDEB}" srcOrd="5" destOrd="0" presId="urn:microsoft.com/office/officeart/2005/8/layout/hProcess10"/>
    <dgm:cxn modelId="{3B9812E2-7E06-4AFA-B843-A4C7FCDD1D09}" type="presParOf" srcId="{A1414933-17C3-4D64-B9A6-57115B3BFDEB}" destId="{18DD25EA-586A-4751-AD61-3BBB278D6D2E}" srcOrd="0" destOrd="0" presId="urn:microsoft.com/office/officeart/2005/8/layout/hProcess10"/>
    <dgm:cxn modelId="{2F67B60E-A847-4A4D-A25A-9D9FF856AEA3}" type="presParOf" srcId="{F89ED3F0-A429-4FFA-951A-417CAB257950}" destId="{5D742D4B-7934-4A39-BBAD-38B3BEFFBD1B}" srcOrd="6" destOrd="0" presId="urn:microsoft.com/office/officeart/2005/8/layout/hProcess10"/>
    <dgm:cxn modelId="{E0595953-1A2B-417C-867A-AFF7E84A900E}" type="presParOf" srcId="{5D742D4B-7934-4A39-BBAD-38B3BEFFBD1B}" destId="{27367AD7-6857-4A4E-8F2E-05B337EDE141}" srcOrd="0" destOrd="0" presId="urn:microsoft.com/office/officeart/2005/8/layout/hProcess10"/>
    <dgm:cxn modelId="{8DD503D9-48C4-4041-B4BF-4BEAF1F18011}" type="presParOf" srcId="{5D742D4B-7934-4A39-BBAD-38B3BEFFBD1B}" destId="{D2FD48BC-E36C-411A-B233-89B5A29F774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2A29A-E50E-4611-9CF1-446ECFC15C8D}">
      <dsp:nvSpPr>
        <dsp:cNvPr id="0" name=""/>
        <dsp:cNvSpPr/>
      </dsp:nvSpPr>
      <dsp:spPr>
        <a:xfrm>
          <a:off x="2236" y="672253"/>
          <a:ext cx="1333803" cy="13229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AD8D-2776-4E09-8ACC-98D4B7A0D335}">
      <dsp:nvSpPr>
        <dsp:cNvPr id="0" name=""/>
        <dsp:cNvSpPr/>
      </dsp:nvSpPr>
      <dsp:spPr>
        <a:xfrm>
          <a:off x="211262" y="1705655"/>
          <a:ext cx="1357837" cy="885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Lieferung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700" kern="1200" dirty="0"/>
            <a:t> Ende Sept.</a:t>
          </a:r>
          <a:br>
            <a:rPr lang="de-AT" sz="700" kern="1200" dirty="0"/>
          </a:br>
          <a:r>
            <a:rPr lang="de-AT" sz="700" kern="1200" dirty="0"/>
            <a:t>knapp 200 </a:t>
          </a:r>
          <a:r>
            <a:rPr lang="de-AT" sz="700" kern="1200" dirty="0" err="1"/>
            <a:t>Stk</a:t>
          </a:r>
          <a:r>
            <a:rPr lang="de-AT" sz="700" kern="1200" dirty="0"/>
            <a:t>.</a:t>
          </a:r>
        </a:p>
      </dsp:txBody>
      <dsp:txXfrm>
        <a:off x="237200" y="1731593"/>
        <a:ext cx="1305961" cy="833718"/>
      </dsp:txXfrm>
    </dsp:sp>
    <dsp:sp modelId="{4CDEC287-ED1C-4757-B96C-70626122A1C9}">
      <dsp:nvSpPr>
        <dsp:cNvPr id="0" name=""/>
        <dsp:cNvSpPr/>
      </dsp:nvSpPr>
      <dsp:spPr>
        <a:xfrm rot="14613">
          <a:off x="1601793" y="1175145"/>
          <a:ext cx="265757" cy="32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1601793" y="1240230"/>
        <a:ext cx="186030" cy="195761"/>
      </dsp:txXfrm>
    </dsp:sp>
    <dsp:sp modelId="{2F994A87-8369-4152-9909-AF6756BA3F11}">
      <dsp:nvSpPr>
        <dsp:cNvPr id="0" name=""/>
        <dsp:cNvSpPr/>
      </dsp:nvSpPr>
      <dsp:spPr>
        <a:xfrm>
          <a:off x="2095340" y="663780"/>
          <a:ext cx="1357837" cy="1357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28492-6913-43F8-923D-C604D8376D74}">
      <dsp:nvSpPr>
        <dsp:cNvPr id="0" name=""/>
        <dsp:cNvSpPr/>
      </dsp:nvSpPr>
      <dsp:spPr>
        <a:xfrm>
          <a:off x="2316384" y="1715079"/>
          <a:ext cx="1357837" cy="884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Vertragsbedienungen und Zahlungsformular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700" kern="1200" dirty="0"/>
            <a:t> Ausgabe an die SchülerInnen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700" kern="1200" dirty="0"/>
            <a:t> Kontrolle der Einzahlungs-bestätigung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700" kern="1200" dirty="0"/>
            <a:t>Ausgabe der </a:t>
          </a:r>
          <a:r>
            <a:rPr lang="de-AT" sz="700" kern="1200" dirty="0" err="1"/>
            <a:t>iPad‘s</a:t>
          </a:r>
          <a:endParaRPr lang="de-AT" sz="700" kern="1200" dirty="0"/>
        </a:p>
      </dsp:txBody>
      <dsp:txXfrm>
        <a:off x="2342294" y="1740989"/>
        <a:ext cx="1306017" cy="832824"/>
      </dsp:txXfrm>
    </dsp:sp>
    <dsp:sp modelId="{74406440-76BE-4CC5-959A-D38747C74E1A}">
      <dsp:nvSpPr>
        <dsp:cNvPr id="0" name=""/>
        <dsp:cNvSpPr/>
      </dsp:nvSpPr>
      <dsp:spPr>
        <a:xfrm rot="21599612">
          <a:off x="3714727" y="1179443"/>
          <a:ext cx="261549" cy="32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3714727" y="1244701"/>
        <a:ext cx="183084" cy="195761"/>
      </dsp:txXfrm>
    </dsp:sp>
    <dsp:sp modelId="{70DEA220-B725-4C4F-ABF7-FC69889F661F}">
      <dsp:nvSpPr>
        <dsp:cNvPr id="0" name=""/>
        <dsp:cNvSpPr/>
      </dsp:nvSpPr>
      <dsp:spPr>
        <a:xfrm>
          <a:off x="4200461" y="663542"/>
          <a:ext cx="1357837" cy="1357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9F7EB-8553-4FD0-979B-312D52628657}">
      <dsp:nvSpPr>
        <dsp:cNvPr id="0" name=""/>
        <dsp:cNvSpPr/>
      </dsp:nvSpPr>
      <dsp:spPr>
        <a:xfrm>
          <a:off x="4421505" y="1714366"/>
          <a:ext cx="1357837" cy="885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Dokumentation zur Übergabe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700" kern="1200" dirty="0"/>
            <a:t> Übernahmebestätigung der SchülerInnen</a:t>
          </a:r>
        </a:p>
      </dsp:txBody>
      <dsp:txXfrm>
        <a:off x="4447443" y="1740304"/>
        <a:ext cx="1305961" cy="833718"/>
      </dsp:txXfrm>
    </dsp:sp>
    <dsp:sp modelId="{A1414933-17C3-4D64-B9A6-57115B3BFDEB}">
      <dsp:nvSpPr>
        <dsp:cNvPr id="0" name=""/>
        <dsp:cNvSpPr/>
      </dsp:nvSpPr>
      <dsp:spPr>
        <a:xfrm>
          <a:off x="5819848" y="1179326"/>
          <a:ext cx="261549" cy="326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700" kern="1200"/>
        </a:p>
      </dsp:txBody>
      <dsp:txXfrm>
        <a:off x="5819848" y="1244580"/>
        <a:ext cx="183084" cy="195761"/>
      </dsp:txXfrm>
    </dsp:sp>
    <dsp:sp modelId="{27367AD7-6857-4A4E-8F2E-05B337EDE141}">
      <dsp:nvSpPr>
        <dsp:cNvPr id="0" name=""/>
        <dsp:cNvSpPr/>
      </dsp:nvSpPr>
      <dsp:spPr>
        <a:xfrm>
          <a:off x="6305583" y="663542"/>
          <a:ext cx="1357837" cy="1357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D48BC-E36C-411A-B233-89B5A29F7748}">
      <dsp:nvSpPr>
        <dsp:cNvPr id="0" name=""/>
        <dsp:cNvSpPr/>
      </dsp:nvSpPr>
      <dsp:spPr>
        <a:xfrm>
          <a:off x="6526626" y="1714366"/>
          <a:ext cx="1357837" cy="885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Nachweisdokument der Übergabe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700" kern="1200" dirty="0"/>
            <a:t> Wichtig für etwaige Garantieansprüche</a:t>
          </a:r>
        </a:p>
      </dsp:txBody>
      <dsp:txXfrm>
        <a:off x="6552564" y="1740304"/>
        <a:ext cx="1305961" cy="83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8082A6C-4CFB-4B8A-835A-11AFDA0C15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2C63F17-3CC2-45AA-B21F-4592B71CD9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3E5E75E1-567E-4785-8ED5-42697D0FAF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7AD6628-1F28-4999-A768-3697308AEC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F02DFA5-DF42-43DB-ADF7-A741478C8E3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854B7421-E31E-4EDC-9129-F7023A44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032282D2-39DF-431B-B87B-982A5BDF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95DF3FAD-F818-4395-875C-B788FABD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8BF310E8-C549-4261-89B3-95B34867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5EB3905E-0E5E-4B1B-A430-8AABA698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F6272F71-572E-4DF9-95AE-7C793A2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AF613FFF-DA83-46BB-B7E4-FBEAC2D0ACC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6FD8A96A-F840-47FD-BFB6-B2E8BAF2187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0443" y="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82" name="Rectangle 9">
            <a:extLst>
              <a:ext uri="{FF2B5EF4-FFF2-40B4-BE49-F238E27FC236}">
                <a16:creationId xmlns:a16="http://schemas.microsoft.com/office/drawing/2014/main" id="{50892C92-546E-4CA2-A2C1-D368305B74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49825" cy="3713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A23983B-2EA5-41F9-B94B-3F3A7C3BC4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908"/>
            <a:ext cx="5428699" cy="44573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636FFAC3-D2FD-4BF6-8FC6-EA284CB303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3009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B751AB42-ECDC-4461-AB32-40BC2E7FF4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30091"/>
            <a:ext cx="2936218" cy="4860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0F57367-F023-4377-A33B-5415F23679D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48111877-D22E-4ED0-AFC5-6AE7C54F93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A0594E-5128-4D79-BABE-7F6EF9811156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EDB07B9-BA2C-4C1A-B32D-A6219ADD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451F13E-FEBE-4495-95DA-3FE7D220DE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CBCBFB49-BE2B-49CA-8454-FA8CF62E02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84231D-706F-471B-81B5-37E7A18B05D0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5C05A41A-0673-43F8-ACB3-80A61983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2F8FB48-3597-467B-809B-AE8EAD8FB9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E335AA6A-0D10-407D-AC4A-5C3A8E0DC6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A9C6D2-FA38-4596-B332-48ED5B7F5CD4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D769772C-0FC5-4E03-90A9-F7E7C26FC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76BDEACB-60D5-4ECF-83CD-6559F09911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A713A356-5A29-4807-BAB1-327F88F4BA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1D3902-2EDF-4B3E-AFDD-C61E77E0452D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AD6CED05-A55C-4E54-A7F9-1A281A27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646C782-875E-4DF2-858B-8EC6E067AC2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636158C8-0CB5-4239-BDD0-5B070297F1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24E7E6-61F9-4C9B-9034-4A313685FBCF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0BA082C3-FE18-40D0-954E-C2E852B2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F371FBD-76B5-4C4A-A022-1138E40D37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518D95B2-06AF-4F4C-A1D8-08A702B8E1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A7FFA4-B98E-421B-8957-FBCDC09E1E5C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28D54451-360B-4B47-AA7F-81144FBE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68B0E61-E0F0-443B-B089-15AB0DCF03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8EAD3621-2FA3-4EEA-BAB2-9503366DC6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AE512C-8F39-4F31-8555-AC3A6FBC1BF6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890C5F87-2E94-426C-B203-35CF8808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5556105-7A26-4FE4-9E61-2DE4630A18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094E2F5C-8C9A-41C1-B786-1E56F91F33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7C6724-C1DC-48A5-B299-8FD3EAA5888E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64C84AC9-5EA6-4455-A505-A47BE3A9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007CFFEF-298E-4975-84AD-1C9FAF11C4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7D9B2B60-238F-4DC7-877B-44AECDDB0B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F3EEEC-31E3-4C20-8C4D-48443BB43922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828E0D2C-2D06-4245-BE37-01A408FE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9F59DE7-7715-49CE-88A7-48419EC1CCA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9070757A-354A-4E6B-84BE-7A8884FA48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1DF1E9-AD19-4627-9E2E-0697BFDC5C1A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2541CBD9-D4C6-497F-85B9-7BD66BEA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657E6712-D20B-4589-BDEA-8676BAC33EE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33DA8350-C59D-4618-9D0F-008D95D1D0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D39DFE-DF09-4EAF-A2E6-0AB11204F9D1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63CCEF1-FBA6-4E65-B8CC-4F169282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1682848F-4A4B-4323-BB82-1DB6F598852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2C902ADB-FAA8-467A-9C3B-86E2C4DFB7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42AD7D-3ECD-405F-B62C-779E30287D0B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45865C8-3AB5-4E63-BE38-56CB8BF0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9A9D018E-E52C-4CD0-BBBB-710B756076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1A8C1E7E-00E1-4A62-9AB9-8B74FF01B0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26A7FB-2786-4628-840C-B22E293BD990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8F238CF7-685C-47DF-9E82-A14E40FA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C0313479-8565-46A3-B510-F0F6920D210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D82B75FE-8183-49D5-A2D4-F739BA8879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1D29D9-1703-47C5-A5C3-35AC60FE5E2B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CF087CED-A506-45F0-8FB4-EDFBA16F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9B8DFE7-4DBD-4C95-850A-17F98E475AE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DB7D6B51-0FE3-4610-83D5-CC6303A407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527B8C-796F-4020-A6F3-84E44D8A35A1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CF40806-3782-4112-BA0A-8A818EE4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7602B27-B39B-4AB0-8055-6CFE277A6D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4F548795-A7CE-485C-8913-33277F2583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22F7AB-A85E-461B-BD6F-D3DDB2CD8650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04B4CEA9-AB38-4943-B588-B08E228E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1A715A3-294C-467F-A181-2AA77D0141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459F9B6D-A216-47E8-BD71-8D07FF9695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1A551-D8B0-48C5-8B62-51648B0C59E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DA37739E-2AEC-477F-A8CD-1E5A0C5B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63BD341-DDA3-4281-BCA8-FC1B5E97CC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81D010C-DD4A-4C71-8B85-CCAE8BC4B6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2DDF3-A285-4553-9C3F-CFF2F9985E5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F2F52FC-79E8-4765-B586-3F89B33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58136B7-63FE-4DCE-92F2-FBB7C8B94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98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81D010C-DD4A-4C71-8B85-CCAE8BC4B6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2DDF3-A285-4553-9C3F-CFF2F9985E5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F2F52FC-79E8-4765-B586-3F89B33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58136B7-63FE-4DCE-92F2-FBB7C8B94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64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81D010C-DD4A-4C71-8B85-CCAE8BC4B6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2DDF3-A285-4553-9C3F-CFF2F9985E57}" type="slidenum">
              <a:rPr lang="de-AT" alt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de-AT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F2F52FC-79E8-4765-B586-3F89B33E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946" y="744617"/>
            <a:ext cx="4528636" cy="371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58136B7-63FE-4DCE-92F2-FBB7C8B94F4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768" y="4715908"/>
            <a:ext cx="5430273" cy="456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09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E54DB-9C8F-4C29-81B1-BF39CE4E1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5C68E-0477-464A-97A9-F842DC16F6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9BFB7-3C8E-47E1-8E4E-3C795424D0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9349-2AC5-460D-9A3A-D32154F19C1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6619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3BAE2-F089-440B-856B-01E2CD7AA8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9FB40-0377-48C4-97FA-96CF4F506C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E35D-1F88-4B8A-8901-7177FE9193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56B2-ABDD-4ADA-843E-7176CED6F6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937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3050" y="201613"/>
            <a:ext cx="2054225" cy="59197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3450" cy="59197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9BF24-D0B6-4C39-BDD5-B2CD83039D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F69DF-D68C-40EF-9C48-7E1FE967C7D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7950F-593E-458E-9A0F-B840FA6879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8D1A-B148-487A-A256-B67275DDFB6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6145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8A20F-A541-43F4-9CFE-FCCFC19B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7F1F-D873-4275-859D-B7CA3992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9375-A7D5-488C-8B3C-3D5D11AA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4FF0-5FFB-4399-87A1-F4C1E69E682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5890822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E47C1-D57D-4DFC-B50B-1CFE0604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A90B-1EE7-433E-854E-DED340AA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024C-DC88-46B6-8E91-389EBCDE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8A1D-D8D5-4CD0-A41A-727CA341262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178766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DD7C-4C9F-4964-B803-69F8AED5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B51A-8307-4961-B719-9C95D7F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EAC1-38A5-4CC6-9B95-3B6B0B0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68D-4230-4293-B79D-D8D3D66577B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305922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9C1C38-92A8-412D-BB65-BD89C781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C1B5D5-EA2D-490A-BBB0-DC5C1B72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409B7D-454B-45B8-940E-EBE02FE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9556-269E-4D5C-9F00-971DBAED222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7735250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BC8543-04B8-474D-B49C-94BE9FFC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8353B6-5A85-4020-A4D4-F4D8DFBE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EB7AEA-C64B-4FEC-AB79-40B8DE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83BC-E968-4A8F-A264-730EF4F6E9C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7822075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3D6D05-911E-4338-962C-040816E7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50D84C-603A-4250-AC16-091B23C3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6141A4-2939-45FA-986F-6E205B4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BEA2-F33E-4DA5-947F-09D47904CD6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7588506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558744-86AB-48E2-BD4E-A73CE939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D88214-BA15-478F-ACCD-18B0E25F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F9ACF3-BCB6-4ABD-8BE1-2AF4BD6C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6A1A-4C12-42E4-907F-38EFB320C8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218359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70BE38-9F40-40F1-B5D0-B59284A5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6AA67-BC06-4019-B9B6-A5A17665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9EF58-3D6B-42F6-9F38-58044C94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5F59-4EFD-4406-90DC-A86FC6C64C3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207606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A178D-F27A-4154-99AE-BEF7A39E55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C4519-7839-4888-B037-568409E89E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6B9D0-5A05-47EC-B2C3-C5BD4E1374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0AB6-FECD-43BA-8D17-5D4812F74C5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38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13AF17-90CA-4550-A63A-0FCC3925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C53EFC-806A-434A-B6C8-A11CE0C9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FE5E2E-522D-432A-A162-37DB2EC2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5756-9DB2-46D1-92E2-213AE593E87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1777493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D6D5-A2A8-4C22-9C67-7E21FA14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7D9A-5A01-481B-B418-D0E7D9DC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152DD-C6DA-47FF-ADE3-20294741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B21B-5551-48C4-AAEB-9CF127C5852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26295247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77A3F-AD55-4662-9AE5-ED5D7AF0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9CE5-443B-4CD1-8971-5F43E51A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B6634-4F82-4FA4-BBA1-F6314F4F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B4CB-CDB4-4674-907B-DC38A5B9193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8077502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828EB-DA4C-4892-8F9D-AD148C33EE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397E7-7A4D-4C52-89C2-7D411D298C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79A21-59A8-42D8-B58B-10E9A8C9B4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4D1D-67E8-458D-9DC8-169E0A5691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723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8AEC35-9089-427E-B184-6EDB43E9EA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D9A18A-2280-45A0-8B0D-F7A9DF6273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08A070-848D-425A-82E4-1C2562445D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693F-B9A3-4931-BCF6-0A56D8FC03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645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13E4991-7966-41E3-A0AA-AF004CF7CC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31CA3B5-52F6-4B25-B58B-3DFE19117D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9331E9A-A74E-46CA-B701-1FD45475DC5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79FE-39BB-4184-A67C-90BC86B439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1015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18ABA3-BF0C-4B69-BFFB-37904F875D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BEF09-1D7E-4D07-AFA4-D71E8BEFB2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D02A6-F3DC-43BB-A9D1-5873F909F0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D69D-69AD-4B6A-BE58-BCD70432932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167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FFABC-0E57-469D-BCC8-E8B47FB1D6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467841-7CB6-4BD8-9622-6CB2160EDF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11C09F-3617-4536-84DE-31D64AAF2F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3CFC-3664-47F1-9C80-5920288E8E2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886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068E2-B8D1-4BF3-8160-01377CACB0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B9603E-74BB-4390-B7FE-0FEE3E4787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D01623-ABEB-40CA-89F6-50FE77E7CB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6F98-806E-4966-90E1-DC8E904ACC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587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AC6489-FBA6-4B77-A314-DC54CCD2C9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BDF7D1-A0B5-4198-B80B-6A6C88B0445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3A57020-B3FF-4A9E-AE2A-E74E2B73EA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7A21-FA41-444F-971F-992181666A4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89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7D2D027-D252-4747-B836-1A0EAFA75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0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C14F93E-7292-428A-A930-7BD299BEE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6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92D98E-4D63-4D6C-84A1-081232B920C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A3ACC73-CFCA-44CC-89E1-167D51DC7D6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925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76D66D5-8A9B-46A3-90F2-7FD856D746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A2A9767-C140-4E20-9AA2-F0A7671C90E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4FC25E8-66E5-4BCE-9717-5C178BE670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33140EC-6374-4040-A46A-C3B0ED760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D011-54D3-42D8-BAD2-8CCAEEB77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0D251-1678-40F6-AB96-6AA37D0D0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EE2D6-58E0-4F0A-90A7-686A00A3B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16A6C1-E614-4779-87D5-0BC7011CDB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oris.radlmair@g11.ac.a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F1278-97CA-40B5-ACC1-F48919BF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5123" name="Foliennummernplatzhalter 5">
            <a:extLst>
              <a:ext uri="{FF2B5EF4-FFF2-40B4-BE49-F238E27FC236}">
                <a16:creationId xmlns:a16="http://schemas.microsoft.com/office/drawing/2014/main" id="{245ED26E-C79E-4FF5-9C04-43C02445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99287" y="270351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5D85F0D-9DE5-4BDE-B331-5C4529A539BC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5124" name="Text Box 1">
            <a:extLst>
              <a:ext uri="{FF2B5EF4-FFF2-40B4-BE49-F238E27FC236}">
                <a16:creationId xmlns:a16="http://schemas.microsoft.com/office/drawing/2014/main" id="{D63C9884-29DF-4AB7-A79A-1E59430FB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49725"/>
            <a:ext cx="6400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de-AT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Information für Eltern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de-DE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</a:t>
            </a:r>
            <a:r>
              <a:rPr lang="de-AT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Juni 202</a:t>
            </a:r>
            <a:r>
              <a:rPr lang="en-US" altLang="de-DE" sz="32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4</a:t>
            </a:r>
            <a:endParaRPr lang="de-AT" altLang="de-DE" sz="3200" dirty="0">
              <a:solidFill>
                <a:srgbClr val="00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9E493C41-3240-4536-8733-67592F84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662463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de-AT" altLang="de-DE" sz="5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HERZLICH WILLKOMMEN AM G11</a:t>
            </a: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35504AC3-036E-4DEC-8616-4A1C8BEE6622}"/>
              </a:ext>
            </a:extLst>
          </p:cNvPr>
          <p:cNvCxnSpPr/>
          <p:nvPr/>
        </p:nvCxnSpPr>
        <p:spPr>
          <a:xfrm flipV="1">
            <a:off x="1116011" y="5746156"/>
            <a:ext cx="5257800" cy="2540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9C09B0-B3C3-5F49-82BF-A2835EEDFC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68068"/>
            <a:ext cx="1511763" cy="120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EA563-B632-8A46-8932-BBE83E78B28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 flipV="1">
            <a:off x="1116011" y="3686174"/>
            <a:ext cx="7200000" cy="113308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65E8B-E5F2-429E-AF4E-7E432378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23555" name="Foliennummernplatzhalter 5">
            <a:extLst>
              <a:ext uri="{FF2B5EF4-FFF2-40B4-BE49-F238E27FC236}">
                <a16:creationId xmlns:a16="http://schemas.microsoft.com/office/drawing/2014/main" id="{6991A5B6-8CC4-4AEA-AB39-BEC2EBB2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2F2BBD12-FFDF-4CAE-9BC5-3DD3A4AF31DC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10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F2AD5DF2-8C3D-48C6-A979-EDDF537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Mietspinde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A3C1915C-A37C-4D81-86F0-2D8E598CA5F9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FAFCD766-43B1-472E-A9A9-10B818EB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7089775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Zu mieten von Fa. </a:t>
            </a:r>
            <a:r>
              <a:rPr lang="de-DE" altLang="de-DE" sz="2400" dirty="0" err="1">
                <a:latin typeface="+mj-lt"/>
              </a:rPr>
              <a:t>Mietra</a:t>
            </a:r>
            <a:endParaRPr lang="de-DE" altLang="de-DE" sz="2400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Preis: etwa 40 € pro Schuljahr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Zahlenschlösser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Sonst Kleiderhaken in der Klasse, keine Hausschuhpflicht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Infoblatt geht an Kinder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Anmeldung ONLINE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C407A-8B5E-B942-87A3-F27DB85975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F049-E672-7349-8B71-2C31ACE1B4C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779AFD-7D1B-4285-B17C-574C1C69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1507" name="Foliennummernplatzhalter 5">
            <a:extLst>
              <a:ext uri="{FF2B5EF4-FFF2-40B4-BE49-F238E27FC236}">
                <a16:creationId xmlns:a16="http://schemas.microsoft.com/office/drawing/2014/main" id="{2CFE1EE3-9760-4280-91E7-78F912A3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05734BE-246E-436A-9E78-DD3B16B2604E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11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70D9ECD7-4B70-46C5-9265-73B220CA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Woche 1 - </a:t>
            </a:r>
            <a:r>
              <a:rPr lang="de-AT" altLang="de-DE" sz="3200" b="1" dirty="0" err="1">
                <a:solidFill>
                  <a:schemeClr val="tx1"/>
                </a:solidFill>
                <a:latin typeface="+mj-lt"/>
              </a:rPr>
              <a:t>Kennenlerntage</a:t>
            </a:r>
            <a:endParaRPr lang="de-AT" altLang="de-DE" sz="3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3D6F9846-8823-4235-8904-B3E60A2C84AD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2B9C069D-9C79-4AAE-B303-FE9AD9AE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7089775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„sanfter“ Einstieg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Klassenvorstand gestaltet Woche 1 gemeinsam mit Fachlehrer</a:t>
            </a:r>
            <a:r>
              <a:rPr lang="en-US" altLang="de-DE" sz="2400" dirty="0">
                <a:latin typeface="+mj-lt"/>
              </a:rPr>
              <a:t>*i</a:t>
            </a:r>
            <a:r>
              <a:rPr lang="de-DE" altLang="de-DE" sz="2400" dirty="0" err="1">
                <a:latin typeface="+mj-lt"/>
              </a:rPr>
              <a:t>nnen</a:t>
            </a:r>
            <a:endParaRPr lang="de-DE" altLang="de-DE" sz="2400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 err="1">
                <a:latin typeface="+mj-lt"/>
              </a:rPr>
              <a:t>Kennenlernspiele</a:t>
            </a:r>
            <a:r>
              <a:rPr lang="de-DE" altLang="de-DE" sz="2400" dirty="0">
                <a:latin typeface="+mj-lt"/>
              </a:rPr>
              <a:t>, Gestaltung der Klasse, Kennenlernen der Schule, Klassengemeinschaft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Ausflug am Donnerstag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Schulmesse (Ökumenischer Gottesdienst) am </a:t>
            </a:r>
            <a:r>
              <a:rPr lang="en-US" altLang="de-DE" sz="2400" dirty="0">
                <a:latin typeface="+mj-lt"/>
              </a:rPr>
              <a:t>6</a:t>
            </a:r>
            <a:r>
              <a:rPr lang="de-DE" altLang="de-DE" sz="2400" dirty="0">
                <a:latin typeface="+mj-lt"/>
              </a:rPr>
              <a:t>. September, 8:10 Uhr Kirche St. Josef / </a:t>
            </a:r>
            <a:r>
              <a:rPr lang="de-DE" altLang="de-DE" sz="2400" dirty="0" err="1">
                <a:latin typeface="+mj-lt"/>
              </a:rPr>
              <a:t>Haide</a:t>
            </a:r>
            <a:endParaRPr lang="de-DE" altLang="de-DE" sz="2400" dirty="0"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8DC37-7C2C-DE4D-9ECE-D97C09CF8B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E7C07-6030-EA4A-9A70-8B41EB9086F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C4059-707A-E648-AEF2-3E04E41A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pic>
        <p:nvPicPr>
          <p:cNvPr id="6" name="Picture 5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6A4D265B-A0FF-DA4A-82A4-D0D12E84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F396D-C9C9-41D0-8C83-B5ECBDA1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25603" name="Foliennummernplatzhalter 5">
            <a:extLst>
              <a:ext uri="{FF2B5EF4-FFF2-40B4-BE49-F238E27FC236}">
                <a16:creationId xmlns:a16="http://schemas.microsoft.com/office/drawing/2014/main" id="{0258300A-B96A-4537-84FB-E99CA61E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D135AAE-B557-4B22-861B-099582565AC5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13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C4E34DB-5F62-4D95-BDF9-6089669D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Unverbindliche Übungen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145DFE26-79F9-499A-86B1-F0653397A57A}"/>
              </a:ext>
            </a:extLst>
          </p:cNvPr>
          <p:cNvCxnSpPr/>
          <p:nvPr/>
        </p:nvCxnSpPr>
        <p:spPr>
          <a:xfrm>
            <a:off x="650875" y="5877272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0A73A3DE-94ED-457B-BC38-BB93C63D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7089775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Anmeldung zu unverbindlichen Übungen und Freifächern in der 1. Schulwoche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altLang="de-DE" sz="2400" dirty="0">
                <a:latin typeface="+mj-lt"/>
              </a:rPr>
              <a:t>Z.B. </a:t>
            </a:r>
            <a:r>
              <a:rPr lang="de-DE" altLang="de-DE" sz="2400" dirty="0">
                <a:latin typeface="+mj-lt"/>
              </a:rPr>
              <a:t>Bühnenspiel, Forschen und Entdecken, Fußball (Burschen- und Mädchengruppe), Lernen lernen, LRS (Lese-</a:t>
            </a:r>
            <a:r>
              <a:rPr lang="de-DE" altLang="de-DE" sz="2400" dirty="0" err="1">
                <a:latin typeface="+mj-lt"/>
              </a:rPr>
              <a:t>Rechtschreib</a:t>
            </a:r>
            <a:r>
              <a:rPr lang="en-US" altLang="de-DE" sz="2400" dirty="0" err="1">
                <a:latin typeface="+mj-lt"/>
              </a:rPr>
              <a:t>kurs</a:t>
            </a:r>
            <a:r>
              <a:rPr lang="de-DE" altLang="de-DE" sz="2400" dirty="0">
                <a:latin typeface="+mj-lt"/>
              </a:rPr>
              <a:t>), Programmieren, Schach, Volleyball, Jazzdance, Muttersprachlicher Zusatzunterricht (Arabisch und Polnisch am G11)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Genauere Info und Formulare dazu am Elternabend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2FB1E6-EC6E-7A45-98CE-1B3DD7EAAF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BD35E-788D-2443-8CBE-9AADFCAEC9E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DCEE7-0BA2-48AC-995A-EFD527F6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074504"/>
            <a:ext cx="5789136" cy="1022112"/>
          </a:xfrm>
        </p:spPr>
        <p:txBody>
          <a:bodyPr>
            <a:normAutofit/>
          </a:bodyPr>
          <a:lstStyle/>
          <a:p>
            <a:pPr algn="l"/>
            <a:r>
              <a:rPr lang="de-AT" dirty="0"/>
              <a:t>Digitale Grundbildung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65048B-363C-40F7-B69B-EDFD63D63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880" y="3602038"/>
            <a:ext cx="5101312" cy="1022101"/>
          </a:xfrm>
        </p:spPr>
        <p:txBody>
          <a:bodyPr/>
          <a:lstStyle/>
          <a:p>
            <a:pPr algn="l"/>
            <a:r>
              <a:rPr lang="de-AT" sz="2400" dirty="0"/>
              <a:t>Schuljahr 202</a:t>
            </a:r>
            <a:r>
              <a:rPr lang="en-US" sz="2400" dirty="0"/>
              <a:t>4</a:t>
            </a:r>
            <a:r>
              <a:rPr lang="de-AT" sz="2400" dirty="0"/>
              <a:t>/2</a:t>
            </a:r>
            <a:r>
              <a:rPr lang="en-US" sz="2400" dirty="0"/>
              <a:t>5</a:t>
            </a:r>
            <a:endParaRPr lang="de-AT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57F1-63A4-864F-A500-555DF39D03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E2F1-16D2-D24E-83EA-B4A6340FE30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5296" b="-1"/>
          <a:stretch/>
        </p:blipFill>
        <p:spPr>
          <a:xfrm>
            <a:off x="1198880" y="3196502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D0E88E1-0834-D145-8573-B8C5D9BEE281}"/>
              </a:ext>
            </a:extLst>
          </p:cNvPr>
          <p:cNvCxnSpPr/>
          <p:nvPr/>
        </p:nvCxnSpPr>
        <p:spPr>
          <a:xfrm>
            <a:off x="1115616" y="558924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BD21A9B-64D7-CE4D-9E0B-CEF8A7BB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92617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</p:spTree>
    <p:extLst>
      <p:ext uri="{BB962C8B-B14F-4D97-AF65-F5344CB8AC3E}">
        <p14:creationId xmlns:p14="http://schemas.microsoft.com/office/powerpoint/2010/main" val="368808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DCEE7-0BA2-48AC-995A-EFD527F6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141" y="943090"/>
            <a:ext cx="6221184" cy="1022112"/>
          </a:xfrm>
        </p:spPr>
        <p:txBody>
          <a:bodyPr>
            <a:normAutofit/>
          </a:bodyPr>
          <a:lstStyle/>
          <a:p>
            <a:r>
              <a:rPr lang="de-AT" dirty="0"/>
              <a:t>Allgemeine Informationen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65048B-363C-40F7-B69B-EDFD63D63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858" y="2743308"/>
            <a:ext cx="3902174" cy="2770200"/>
          </a:xfrm>
        </p:spPr>
        <p:txBody>
          <a:bodyPr/>
          <a:lstStyle/>
          <a:p>
            <a:pPr marL="285750" indent="-285750" algn="l">
              <a:buFont typeface="Wingdings" pitchFamily="2" charset="2"/>
              <a:buChar char="§"/>
            </a:pPr>
            <a:endParaRPr lang="de-AT" sz="2000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Schuljahr 2024/25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Apple iPad (Eigenanteil ca. €</a:t>
            </a:r>
            <a:r>
              <a:rPr lang="en-US" sz="2000" dirty="0">
                <a:latin typeface="+mj-lt"/>
              </a:rPr>
              <a:t>100</a:t>
            </a:r>
            <a:r>
              <a:rPr lang="de-AT" sz="2000" dirty="0">
                <a:latin typeface="+mj-lt"/>
              </a:rPr>
              <a:t>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Schule verwaltet die Tablets</a:t>
            </a:r>
            <a:br>
              <a:rPr lang="de-AT" sz="2000" dirty="0">
                <a:latin typeface="+mj-lt"/>
              </a:rPr>
            </a:br>
            <a:r>
              <a:rPr lang="de-AT" sz="2000" dirty="0">
                <a:latin typeface="+mj-lt"/>
              </a:rPr>
              <a:t>(Konfiguration, </a:t>
            </a:r>
            <a:r>
              <a:rPr lang="de-AT" sz="2000" dirty="0" err="1">
                <a:latin typeface="+mj-lt"/>
              </a:rPr>
              <a:t>Apple_ID</a:t>
            </a:r>
            <a:r>
              <a:rPr lang="de-AT" sz="2000" dirty="0">
                <a:latin typeface="+mj-lt"/>
              </a:rPr>
              <a:t>, Apps,…)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AT" sz="2000" dirty="0">
                <a:latin typeface="+mj-lt"/>
              </a:rPr>
              <a:t>Aufbewahrungsmöglichkeiten in den Klassen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57F1-63A4-864F-A500-555DF39D03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E2F1-16D2-D24E-83EA-B4A6340FE30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5296" b="-1"/>
          <a:stretch/>
        </p:blipFill>
        <p:spPr>
          <a:xfrm>
            <a:off x="1142999" y="2132875"/>
            <a:ext cx="6122325" cy="71974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D0E88E1-0834-D145-8573-B8C5D9BEE281}"/>
              </a:ext>
            </a:extLst>
          </p:cNvPr>
          <p:cNvCxnSpPr/>
          <p:nvPr/>
        </p:nvCxnSpPr>
        <p:spPr>
          <a:xfrm>
            <a:off x="1043608" y="5805264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BD21A9B-64D7-CE4D-9E0B-CEF8A7BB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123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15EEC4AA-9465-354E-B855-9A056B42CD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54" y="2662875"/>
            <a:ext cx="3551865" cy="26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27AEA-B948-4B17-8645-2F936E2F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9597"/>
            <a:ext cx="7886700" cy="1325563"/>
          </a:xfrm>
        </p:spPr>
        <p:txBody>
          <a:bodyPr/>
          <a:lstStyle/>
          <a:p>
            <a:r>
              <a:rPr lang="de-AT" dirty="0"/>
              <a:t>Wie kommen die SchülerInnen zu ihren iPads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FB4D2DE-A83E-4106-B8D2-C6B72BB32F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EA5F88-8FB5-0E4A-BA55-EAFB618356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0659"/>
            <a:ext cx="1104116" cy="881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5D378-7898-564B-8E8D-EF6A5B632195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5296" b="-1"/>
          <a:stretch/>
        </p:blipFill>
        <p:spPr>
          <a:xfrm>
            <a:off x="657160" y="2174362"/>
            <a:ext cx="7731263" cy="62864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  <p:cxnSp>
        <p:nvCxnSpPr>
          <p:cNvPr id="7" name="Gerade Verbindung 3">
            <a:extLst>
              <a:ext uri="{FF2B5EF4-FFF2-40B4-BE49-F238E27FC236}">
                <a16:creationId xmlns:a16="http://schemas.microsoft.com/office/drawing/2014/main" id="{F195E040-31CA-BB4C-8926-F71C49CB325C}"/>
              </a:ext>
            </a:extLst>
          </p:cNvPr>
          <p:cNvCxnSpPr/>
          <p:nvPr/>
        </p:nvCxnSpPr>
        <p:spPr>
          <a:xfrm>
            <a:off x="1043608" y="5805264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9326ECF-74F2-B346-97D1-19B2B7CF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1123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</p:spTree>
    <p:extLst>
      <p:ext uri="{BB962C8B-B14F-4D97-AF65-F5344CB8AC3E}">
        <p14:creationId xmlns:p14="http://schemas.microsoft.com/office/powerpoint/2010/main" val="386661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56ED5-F433-4AC8-BE5D-18CBFD6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9082"/>
            <a:ext cx="7886700" cy="994172"/>
          </a:xfrm>
        </p:spPr>
        <p:txBody>
          <a:bodyPr/>
          <a:lstStyle/>
          <a:p>
            <a:r>
              <a:rPr lang="de-AT" dirty="0"/>
              <a:t>Vertragsbedienungen und Zahlungsformular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E0D3002-979B-467A-98D7-51670C1C8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2262563"/>
            <a:ext cx="2196704" cy="3263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97ED7F-D282-463A-BBC9-A2A33BDC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50" y="2262563"/>
            <a:ext cx="2241445" cy="3315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B114E7-3BE9-4796-B600-9E7F6A90D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376" y="2262563"/>
            <a:ext cx="2472490" cy="3322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4020819-4048-422C-B5BB-118B8A58AA3F}"/>
              </a:ext>
            </a:extLst>
          </p:cNvPr>
          <p:cNvSpPr/>
          <p:nvPr/>
        </p:nvSpPr>
        <p:spPr>
          <a:xfrm>
            <a:off x="3591426" y="4502819"/>
            <a:ext cx="388019" cy="58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C57D45-9682-4C44-ACD8-9B0FF370C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36" y="2713529"/>
            <a:ext cx="555145" cy="55514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B4BC65D-0C4D-4DCC-8443-8D146414C359}"/>
              </a:ext>
            </a:extLst>
          </p:cNvPr>
          <p:cNvSpPr/>
          <p:nvPr/>
        </p:nvSpPr>
        <p:spPr>
          <a:xfrm>
            <a:off x="3591426" y="4949491"/>
            <a:ext cx="478256" cy="58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Interaktive Schaltfläche: Zurückkehren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FD1CAFD-673F-4BE1-84CA-09455C7AD569}"/>
              </a:ext>
            </a:extLst>
          </p:cNvPr>
          <p:cNvSpPr/>
          <p:nvPr/>
        </p:nvSpPr>
        <p:spPr>
          <a:xfrm rot="16200000">
            <a:off x="7571362" y="1945743"/>
            <a:ext cx="219203" cy="175816"/>
          </a:xfrm>
          <a:prstGeom prst="actionButtonRetur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602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F3259-795E-4339-AB83-46CE2AAE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2451"/>
            <a:ext cx="7886700" cy="1325563"/>
          </a:xfrm>
        </p:spPr>
        <p:txBody>
          <a:bodyPr/>
          <a:lstStyle/>
          <a:p>
            <a:r>
              <a:rPr lang="de-AT" dirty="0"/>
              <a:t>Dokumentation zur Übergabe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0ED4D87-762A-405A-99D4-D197948E7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97983"/>
            <a:ext cx="2257256" cy="3263504"/>
          </a:xfrm>
          <a:ln>
            <a:solidFill>
              <a:schemeClr val="tx1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9DB652-DE19-4AF8-B041-B905F71E406A}"/>
              </a:ext>
            </a:extLst>
          </p:cNvPr>
          <p:cNvSpPr/>
          <p:nvPr/>
        </p:nvSpPr>
        <p:spPr>
          <a:xfrm>
            <a:off x="3373120" y="4042411"/>
            <a:ext cx="2768600" cy="1168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</a:rPr>
              <a:t>SchülerInnen unterschreiben in dieser Liste die Übernahme des iPads incl. Zubehör</a:t>
            </a:r>
          </a:p>
        </p:txBody>
      </p:sp>
      <p:sp>
        <p:nvSpPr>
          <p:cNvPr id="8" name="Interaktive Schaltfläche: Zurückkehre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E6BA929-1742-4BB3-ACCC-860D726773C0}"/>
              </a:ext>
            </a:extLst>
          </p:cNvPr>
          <p:cNvSpPr/>
          <p:nvPr/>
        </p:nvSpPr>
        <p:spPr>
          <a:xfrm rot="16200000">
            <a:off x="7571362" y="1930504"/>
            <a:ext cx="219203" cy="175816"/>
          </a:xfrm>
          <a:prstGeom prst="actionButtonRetur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84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8C698-C7D4-454D-BCC5-70722CCE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Nachweisdokument -  Garantie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A8DCB31-DD76-4B51-AEBC-1723CC6C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87429"/>
            <a:ext cx="2248490" cy="3263504"/>
          </a:xfrm>
          <a:ln>
            <a:solidFill>
              <a:schemeClr val="tx1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7E4D3E-8A0E-42CD-97BB-51D6DBC04263}"/>
              </a:ext>
            </a:extLst>
          </p:cNvPr>
          <p:cNvSpPr/>
          <p:nvPr/>
        </p:nvSpPr>
        <p:spPr>
          <a:xfrm>
            <a:off x="3373120" y="4042411"/>
            <a:ext cx="2768600" cy="1168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  <a:latin typeface="+mj-lt"/>
              </a:rPr>
              <a:t>Dieses Dokument wird für die Garantieansprüche benötigt</a:t>
            </a:r>
            <a:br>
              <a:rPr lang="de-AT" sz="2000" dirty="0">
                <a:solidFill>
                  <a:schemeClr val="tx1"/>
                </a:solidFill>
                <a:latin typeface="+mj-lt"/>
              </a:rPr>
            </a:br>
            <a:r>
              <a:rPr lang="de-AT" sz="2000" dirty="0">
                <a:solidFill>
                  <a:schemeClr val="tx1"/>
                </a:solidFill>
                <a:latin typeface="+mj-lt"/>
              </a:rPr>
              <a:t>(4 Jahre ab Lieferung)</a:t>
            </a:r>
          </a:p>
        </p:txBody>
      </p:sp>
      <p:sp>
        <p:nvSpPr>
          <p:cNvPr id="7" name="Interaktive Schaltfläche: Zurückkehren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4E0A91E-2774-46C8-BA8E-486B4B19D422}"/>
              </a:ext>
            </a:extLst>
          </p:cNvPr>
          <p:cNvSpPr/>
          <p:nvPr/>
        </p:nvSpPr>
        <p:spPr>
          <a:xfrm rot="16200000">
            <a:off x="7571362" y="1935584"/>
            <a:ext cx="219203" cy="175816"/>
          </a:xfrm>
          <a:prstGeom prst="actionButtonRetur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01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0A370C-D051-48F3-BBA0-D1E8F880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93853243-E1D6-489A-AA1B-26B10968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2DEA03C-6345-4D73-9833-FB1F8E88D76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60392535-CDCA-4E5B-B0A0-ED95CE82F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DE" altLang="de-DE" sz="3200" b="1" dirty="0">
                <a:solidFill>
                  <a:schemeClr val="tx1"/>
                </a:solidFill>
                <a:latin typeface="+mj-lt"/>
              </a:rPr>
              <a:t>Programm und Ablauf</a:t>
            </a:r>
            <a:endParaRPr lang="de-AT" altLang="de-DE" sz="3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7285B2C1-AD17-42E4-8475-584D20E3E9FD}"/>
              </a:ext>
            </a:extLst>
          </p:cNvPr>
          <p:cNvCxnSpPr/>
          <p:nvPr/>
        </p:nvCxnSpPr>
        <p:spPr>
          <a:xfrm>
            <a:off x="735013" y="5805488"/>
            <a:ext cx="7443787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E417DFD7-3EA0-4432-9843-3609A0A1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6008688" cy="359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Informationen zum Schulbeginn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 err="1">
                <a:latin typeface="+mj-lt"/>
              </a:rPr>
              <a:t>Kennenlerntage</a:t>
            </a:r>
            <a:endParaRPr lang="de-DE" altLang="de-DE" sz="28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Digitalisierung / iPads</a:t>
            </a:r>
            <a:r>
              <a:rPr lang="en-US" altLang="de-DE" sz="2800" dirty="0">
                <a:latin typeface="+mj-lt"/>
              </a:rPr>
              <a:t> / eduFLOW</a:t>
            </a:r>
            <a:endParaRPr lang="de-DE" altLang="de-DE" sz="28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Informationen über die Tagesbetreuung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Vorstellung des Elternvereins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altLang="de-DE" sz="2800" dirty="0">
                <a:latin typeface="+mj-lt"/>
              </a:rPr>
              <a:t>Fragen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584A5-5E16-E14E-AD67-C23BBA2F88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39163"/>
            <a:ext cx="1274287" cy="1017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353BDE-519E-1343-8CDA-16192FE020B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FAF29-DBA7-4BD8-8611-C25CAB15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29699" name="Foliennummernplatzhalter 5">
            <a:extLst>
              <a:ext uri="{FF2B5EF4-FFF2-40B4-BE49-F238E27FC236}">
                <a16:creationId xmlns:a16="http://schemas.microsoft.com/office/drawing/2014/main" id="{8B3F83AB-F6E3-48F2-9B31-B682B734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04869165-6658-429C-8BC8-BC63137D0B3D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20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82CDA854-205F-4330-BD23-A1D0F1E0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Tagesbetreuung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A6C82DD5-E65D-499F-8279-74712E7C5BCA}"/>
              </a:ext>
            </a:extLst>
          </p:cNvPr>
          <p:cNvCxnSpPr/>
          <p:nvPr/>
        </p:nvCxnSpPr>
        <p:spPr>
          <a:xfrm>
            <a:off x="64080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B12C89DE-0F5A-4A34-A36D-3176ACA7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3" y="2159152"/>
            <a:ext cx="6584950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An 5 Wochentagen möglich (Anmeldung für 1-5 Tage)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Direkt im Anschluss an den Unterricht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Ende 16:30 oder 17:20 Uhr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Gruppen aus einer Klasse oder klassenübergreifend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0133F-32C1-5C45-B4D7-C99BEDA9FE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777BA-62AF-224F-B3D9-B8E65EDF88E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8F9B48-00B6-4201-A0DF-BC18039A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1747" name="Foliennummernplatzhalter 5">
            <a:extLst>
              <a:ext uri="{FF2B5EF4-FFF2-40B4-BE49-F238E27FC236}">
                <a16:creationId xmlns:a16="http://schemas.microsoft.com/office/drawing/2014/main" id="{A595EAAE-2EB8-4385-B040-83ECC089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3C4D4F5-F054-47CC-AED4-68BAD695CB56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21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A0F42063-69BE-4511-87CD-8657092A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Gestaltung des Nachmittags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AD280C27-C868-4138-95A9-B753E2979120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5D55C427-2460-4780-B648-893F5CF2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831975"/>
            <a:ext cx="7443788" cy="4146550"/>
          </a:xfrm>
        </p:spPr>
        <p:txBody>
          <a:bodyPr/>
          <a:lstStyle/>
          <a:p>
            <a:pPr>
              <a:defRPr/>
            </a:pPr>
            <a:r>
              <a:rPr lang="de-AT" dirty="0">
                <a:latin typeface="+mj-lt"/>
              </a:rPr>
              <a:t>(5., 6. und 7. Stunde): Essen und Freizeit</a:t>
            </a:r>
          </a:p>
          <a:p>
            <a:pPr>
              <a:defRPr/>
            </a:pPr>
            <a:r>
              <a:rPr lang="de-AT" dirty="0">
                <a:latin typeface="+mj-lt"/>
              </a:rPr>
              <a:t>14.50 bis 15.40 Uhr: Lernzeit für Hausübungen (mündlich und schriftlich)</a:t>
            </a:r>
          </a:p>
          <a:p>
            <a:pPr>
              <a:defRPr/>
            </a:pPr>
            <a:r>
              <a:rPr lang="de-AT" dirty="0">
                <a:latin typeface="+mj-lt"/>
              </a:rPr>
              <a:t>15.40 bis 16.30 Uhr: Förderangebot in Deutsch, Englisch, Mathematik, </a:t>
            </a:r>
            <a:r>
              <a:rPr lang="en-US" dirty="0" err="1">
                <a:latin typeface="+mj-lt"/>
              </a:rPr>
              <a:t>evtl</a:t>
            </a:r>
            <a:r>
              <a:rPr lang="en-US" dirty="0">
                <a:latin typeface="+mj-lt"/>
              </a:rPr>
              <a:t>. </a:t>
            </a:r>
            <a:r>
              <a:rPr lang="de-AT" dirty="0">
                <a:latin typeface="+mj-lt"/>
              </a:rPr>
              <a:t>Lesen</a:t>
            </a:r>
          </a:p>
          <a:p>
            <a:pPr>
              <a:defRPr/>
            </a:pPr>
            <a:r>
              <a:rPr lang="de-AT" dirty="0">
                <a:latin typeface="+mj-lt"/>
              </a:rPr>
              <a:t>Freizeitangebot: Musik, Tanz, Sport, kreatives Arbeiten, theaterpädagogische Spiele, Informatik (wechselt, nicht jeden Tag immer alles, nur Sport gibt es immer)</a:t>
            </a:r>
          </a:p>
          <a:p>
            <a:pPr>
              <a:defRPr/>
            </a:pPr>
            <a:r>
              <a:rPr lang="de-AT" dirty="0">
                <a:latin typeface="+mj-lt"/>
              </a:rPr>
              <a:t>16.30 bis 17.20 Uhr: Freizeit</a:t>
            </a:r>
          </a:p>
          <a:p>
            <a:pPr>
              <a:defRPr/>
            </a:pPr>
            <a:r>
              <a:rPr lang="de-AT" dirty="0">
                <a:latin typeface="+mj-lt"/>
              </a:rPr>
              <a:t>Freitag: </a:t>
            </a:r>
            <a:r>
              <a:rPr lang="de-AT" i="1" dirty="0">
                <a:latin typeface="+mj-lt"/>
              </a:rPr>
              <a:t>14.50</a:t>
            </a:r>
            <a:r>
              <a:rPr lang="de-AT" dirty="0">
                <a:latin typeface="+mj-lt"/>
              </a:rPr>
              <a:t> bis 15.40 Uhr: Lernzeit </a:t>
            </a:r>
          </a:p>
          <a:p>
            <a:pPr>
              <a:defRPr/>
            </a:pPr>
            <a:r>
              <a:rPr lang="de-AT" dirty="0">
                <a:latin typeface="+mj-lt"/>
              </a:rPr>
              <a:t>15.40 bis 17.20 Uhr: Freizeit (wenn notwendig Lernzeit in kleiner Gruppe)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0C98C-74FD-0144-8E7D-E54F397A7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0247C-A945-AF48-8B59-617B63D49D0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88338-9AE6-4E29-8D55-898C168A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3795" name="Foliennummernplatzhalter 5">
            <a:extLst>
              <a:ext uri="{FF2B5EF4-FFF2-40B4-BE49-F238E27FC236}">
                <a16:creationId xmlns:a16="http://schemas.microsoft.com/office/drawing/2014/main" id="{C41B8905-9E82-4F98-9C73-792CB867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EE591B6D-ED04-4463-A831-D4AF41E31A0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22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053A4BC5-F49B-460B-972C-3FF13E9F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Kosten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2C0903BC-0FFA-4BFB-9CF2-0A84B5E784FB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2216ED68-79BA-4D59-B52D-26D72CD8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59835"/>
            <a:ext cx="7443788" cy="391868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5 Tage	 € 88,00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4 Tage	 € 70,40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3 Tage € 52,80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2 Tage	 €</a:t>
            </a:r>
            <a:r>
              <a:rPr lang="de-DE" sz="2600" dirty="0">
                <a:latin typeface="+mj-lt"/>
              </a:rPr>
              <a:t> 35,20</a:t>
            </a:r>
            <a:endParaRPr lang="de-AT" sz="26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Für 1 Tag	€ 26,40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600" dirty="0">
                <a:latin typeface="+mj-lt"/>
              </a:rPr>
              <a:t>Ermäßigungen sind je nach dem Einkommen der Eltern möglich – Formulare erhalten die Eltern von mir Mitte September. Erste Abbuchung ist Mitte Oktober.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4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4A54A-E61B-1347-AE11-F919C96CDB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B0E2E-42C8-E340-8C61-7F74051D537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06380-E202-4940-9208-B606919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5843" name="Foliennummernplatzhalter 5">
            <a:extLst>
              <a:ext uri="{FF2B5EF4-FFF2-40B4-BE49-F238E27FC236}">
                <a16:creationId xmlns:a16="http://schemas.microsoft.com/office/drawing/2014/main" id="{6A03D10B-41E4-4433-95FE-5FEA865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D9481D15-EE60-47C5-838B-893124D4AB94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23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41A28117-A76E-492F-A489-208C9CDF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Mittagessen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2914FA10-3825-448F-9E7C-0C6C015A6D3D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131A03C7-43D3-4A45-A934-AD660A2E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831975"/>
            <a:ext cx="7443788" cy="4146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b="1" dirty="0">
                <a:latin typeface="+mj-lt"/>
              </a:rPr>
              <a:t>ESSEN:</a:t>
            </a: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Der Essensbeitrag ist in diesen Preisen nicht enthalten. Die Firma </a:t>
            </a:r>
            <a:r>
              <a:rPr lang="de-AT" sz="2400" dirty="0" err="1">
                <a:latin typeface="+mj-lt"/>
              </a:rPr>
              <a:t>Partej</a:t>
            </a:r>
            <a:r>
              <a:rPr lang="de-AT" sz="2400" dirty="0">
                <a:latin typeface="+mj-lt"/>
              </a:rPr>
              <a:t> (Schulbuffet) bietet einen „Warmen Mittagstisch“ an. Informationen erhalten die Eltern beim TB-Elternabend (Infoblatt). Die Anmeldung geschieht online. Ein 3-gängiges Menu kostet </a:t>
            </a:r>
            <a:r>
              <a:rPr lang="en-US" sz="2400" dirty="0">
                <a:latin typeface="+mj-lt"/>
              </a:rPr>
              <a:t>ca. </a:t>
            </a:r>
            <a:r>
              <a:rPr lang="de-AT" sz="2400" dirty="0">
                <a:latin typeface="+mj-lt"/>
              </a:rPr>
              <a:t>€ </a:t>
            </a:r>
            <a:r>
              <a:rPr lang="en-US" sz="2400" dirty="0">
                <a:latin typeface="+mj-lt"/>
              </a:rPr>
              <a:t>7</a:t>
            </a:r>
            <a:r>
              <a:rPr lang="de-AT" sz="2400" dirty="0">
                <a:latin typeface="+mj-lt"/>
              </a:rPr>
              <a:t>, die Hauptspeise allein ca. € 5</a:t>
            </a:r>
            <a:r>
              <a:rPr lang="en-US" sz="2400" dirty="0">
                <a:latin typeface="+mj-lt"/>
              </a:rPr>
              <a:t>.</a:t>
            </a: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b="1" dirty="0">
                <a:latin typeface="+mj-lt"/>
              </a:rPr>
              <a:t>Anmeldung:</a:t>
            </a: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800" dirty="0">
                <a:latin typeface="+mj-lt"/>
              </a:rPr>
              <a:t>Montag, </a:t>
            </a:r>
            <a:r>
              <a:rPr lang="en-US" sz="2800" dirty="0">
                <a:latin typeface="+mj-lt"/>
              </a:rPr>
              <a:t>2</a:t>
            </a:r>
            <a:r>
              <a:rPr lang="de-AT" sz="2800" dirty="0">
                <a:latin typeface="+mj-lt"/>
              </a:rPr>
              <a:t>. September 202</a:t>
            </a:r>
            <a:r>
              <a:rPr lang="en-US" sz="2800" dirty="0">
                <a:latin typeface="+mj-lt"/>
              </a:rPr>
              <a:t>4</a:t>
            </a:r>
            <a:r>
              <a:rPr lang="de-AT" sz="2800" dirty="0">
                <a:latin typeface="+mj-lt"/>
              </a:rPr>
              <a:t>, 19.30 Uhr beim TB-Elternabend (Aula C)</a:t>
            </a:r>
          </a:p>
          <a:p>
            <a:pPr>
              <a:defRPr/>
            </a:pPr>
            <a:endParaRPr lang="de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4FB37-1979-F94C-BDF9-1C55A43FB9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41DFD-BCB4-464A-9EF6-B8E4212B4F7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7ECAC-B7BE-43B7-9518-9AE98803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7891" name="Foliennummernplatzhalter 5">
            <a:extLst>
              <a:ext uri="{FF2B5EF4-FFF2-40B4-BE49-F238E27FC236}">
                <a16:creationId xmlns:a16="http://schemas.microsoft.com/office/drawing/2014/main" id="{B3B9CE41-39AD-4008-B973-F0E97663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546678BA-E792-41D9-8721-7D81C3FC4779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24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FCC7163B-EAC9-4F2B-83B7-21CAA583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TB Leitung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100B6262-039A-4D9A-97F3-82DEB743EC7B}"/>
              </a:ext>
            </a:extLst>
          </p:cNvPr>
          <p:cNvCxnSpPr/>
          <p:nvPr/>
        </p:nvCxnSpPr>
        <p:spPr>
          <a:xfrm>
            <a:off x="650875" y="5733256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9A91199A-BA92-43EC-9033-89EBBFA1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18570"/>
            <a:ext cx="6945313" cy="2736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800" dirty="0" err="1">
                <a:latin typeface="+mj-lt"/>
              </a:rPr>
              <a:t>MMag</a:t>
            </a:r>
            <a:r>
              <a:rPr lang="de-AT" sz="2800" dirty="0">
                <a:latin typeface="+mj-lt"/>
              </a:rPr>
              <a:t>. Doris </a:t>
            </a:r>
            <a:r>
              <a:rPr lang="de-AT" sz="2800" dirty="0" err="1">
                <a:latin typeface="+mj-lt"/>
              </a:rPr>
              <a:t>Radlmair</a:t>
            </a:r>
            <a:endParaRPr lang="de-AT" sz="28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u="sng" dirty="0">
                <a:latin typeface="+mj-lt"/>
                <a:hlinkClick r:id="rId3"/>
              </a:rPr>
              <a:t>doris.radlmair@g11.ac.at</a:t>
            </a:r>
            <a:r>
              <a:rPr lang="de-AT" sz="2400" dirty="0">
                <a:latin typeface="+mj-lt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für Fragen, etc. – steht am Infoblatt, das die Kinder beim Probesitzen erhalten.</a:t>
            </a:r>
          </a:p>
          <a:p>
            <a:pPr>
              <a:defRPr/>
            </a:pPr>
            <a:endParaRPr lang="de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8C1FD-5729-C94F-BB4D-4C7A0543E3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4497B-95E6-AB43-8E04-C57DDF929ED9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6EE53-19A7-422E-A83C-321BFA2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39939" name="Foliennummernplatzhalter 5">
            <a:extLst>
              <a:ext uri="{FF2B5EF4-FFF2-40B4-BE49-F238E27FC236}">
                <a16:creationId xmlns:a16="http://schemas.microsoft.com/office/drawing/2014/main" id="{1CE52EBF-30BF-4594-96DD-196AA211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49AA714-FFD3-4948-AAD8-8D697A15B891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25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086C37-6E77-471C-948C-6B643647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205038"/>
            <a:ext cx="6264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6000" b="1" dirty="0">
                <a:solidFill>
                  <a:schemeClr val="tx1"/>
                </a:solidFill>
                <a:latin typeface="+mj-lt"/>
              </a:rPr>
              <a:t>Der Elternverein des G11 stellt sich vor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9C37B801-26BA-4036-8A90-B54F648ACA15}"/>
              </a:ext>
            </a:extLst>
          </p:cNvPr>
          <p:cNvCxnSpPr/>
          <p:nvPr/>
        </p:nvCxnSpPr>
        <p:spPr>
          <a:xfrm>
            <a:off x="671513" y="558924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C218B2F-EE21-2E40-9861-FC43C12355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46A7AA-2C9A-3C42-9BE0-E14C4376D3C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FA42C9-0079-4E3F-B1E6-11342C2F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41987" name="Foliennummernplatzhalter 5">
            <a:extLst>
              <a:ext uri="{FF2B5EF4-FFF2-40B4-BE49-F238E27FC236}">
                <a16:creationId xmlns:a16="http://schemas.microsoft.com/office/drawing/2014/main" id="{AC0370C3-AF50-489F-AC01-C9359398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7298BE33-BDA2-4C9F-AA22-494D8F3912F3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26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C811170C-A5A1-483D-B795-A9FF6BD93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BITTE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700B75D8-097C-415A-A153-E6B20CE6A62C}"/>
              </a:ext>
            </a:extLst>
          </p:cNvPr>
          <p:cNvCxnSpPr/>
          <p:nvPr/>
        </p:nvCxnSpPr>
        <p:spPr>
          <a:xfrm>
            <a:off x="640805" y="5805264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4D296203-84C9-4020-A534-A657A590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76871"/>
            <a:ext cx="6584950" cy="3384153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In der Klasse Ihres Kindes bitte beim Abholen JETZT: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Bekannt geben, ob Ihr Kind den </a:t>
            </a:r>
            <a:r>
              <a:rPr lang="de-DE" altLang="de-DE" sz="2400" b="1" dirty="0">
                <a:latin typeface="+mj-lt"/>
              </a:rPr>
              <a:t>Religionsunterricht oder den Ethikunterricht</a:t>
            </a:r>
            <a:r>
              <a:rPr lang="de-DE" altLang="de-DE" sz="2400" dirty="0">
                <a:latin typeface="+mj-lt"/>
              </a:rPr>
              <a:t> besucht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400" dirty="0">
                <a:latin typeface="+mj-lt"/>
              </a:rPr>
              <a:t>Bekannt geben, welchen Religionsunterricht Ihr Kind besucht (wegen der Schulbuchbestellung)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97B3A-49C3-7A40-9677-DFCCA47D32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27CDC1-8071-7440-83AB-F8B664231D12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0E53C-0104-453C-9AE3-FA03845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44035" name="Foliennummernplatzhalter 5">
            <a:extLst>
              <a:ext uri="{FF2B5EF4-FFF2-40B4-BE49-F238E27FC236}">
                <a16:creationId xmlns:a16="http://schemas.microsoft.com/office/drawing/2014/main" id="{21219DE1-F9D5-49B3-8703-0A784CC3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1E268192-3F76-4DD1-A35F-FDF4622B29D6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27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E191BCCF-3A61-4532-988E-FA66CC153032}"/>
              </a:ext>
            </a:extLst>
          </p:cNvPr>
          <p:cNvCxnSpPr/>
          <p:nvPr/>
        </p:nvCxnSpPr>
        <p:spPr>
          <a:xfrm>
            <a:off x="628650" y="616585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9" name="Content Placeholder 1">
            <a:extLst>
              <a:ext uri="{FF2B5EF4-FFF2-40B4-BE49-F238E27FC236}">
                <a16:creationId xmlns:a16="http://schemas.microsoft.com/office/drawing/2014/main" id="{BB0D38F7-A8F4-49C2-8BA7-E238A6EC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4900"/>
            <a:ext cx="7886700" cy="14398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de-DE" sz="4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de-DE" sz="4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de-DE" sz="4000">
                <a:latin typeface="Calibri Light" panose="020F0302020204030204" pitchFamily="34" charset="0"/>
                <a:cs typeface="Calibri Light" panose="020F0302020204030204" pitchFamily="34" charset="0"/>
              </a:rPr>
              <a:t>HERZLICHEN DANK FÜR IHRE AUFMERKSAMKEIT!</a:t>
            </a:r>
          </a:p>
        </p:txBody>
      </p:sp>
      <p:pic>
        <p:nvPicPr>
          <p:cNvPr id="44040" name="Grafik 2">
            <a:extLst>
              <a:ext uri="{FF2B5EF4-FFF2-40B4-BE49-F238E27FC236}">
                <a16:creationId xmlns:a16="http://schemas.microsoft.com/office/drawing/2014/main" id="{932F7E05-14DB-4F5A-BCBD-D5B5F28A9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00213"/>
            <a:ext cx="50942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F1556-0E25-734E-9A6D-5FD9A031FF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EDF89-ACE0-6A41-A16E-6731EBAF456F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5296" b="-1"/>
          <a:stretch/>
        </p:blipFill>
        <p:spPr>
          <a:xfrm>
            <a:off x="655638" y="1294131"/>
            <a:ext cx="5212506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AC9F3-D682-4143-9EAB-4224C7B3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1267" name="Foliennummernplatzhalter 5">
            <a:extLst>
              <a:ext uri="{FF2B5EF4-FFF2-40B4-BE49-F238E27FC236}">
                <a16:creationId xmlns:a16="http://schemas.microsoft.com/office/drawing/2014/main" id="{EA85065E-CCFE-4CEA-AE71-7F8B9BF2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1BF49F33-F23E-4CDF-BA1C-C06CE539CAC1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3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EEEBC481-B730-4921-ACFC-3087CF7B8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WICHTIG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7EF27E3D-449A-4B2D-8844-91B446256284}"/>
              </a:ext>
            </a:extLst>
          </p:cNvPr>
          <p:cNvCxnSpPr/>
          <p:nvPr/>
        </p:nvCxnSpPr>
        <p:spPr>
          <a:xfrm>
            <a:off x="649288" y="5949950"/>
            <a:ext cx="7445375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380EF51A-5B8A-45D7-A82C-63717AC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76475"/>
            <a:ext cx="6008688" cy="3455988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Alle schriftlichen Informationen bekommt Ihr Kind heute vom Klassenvorstand 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Elternbrief der Direktion 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Termine der 1. Woche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Info über Mietspinde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TB Info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Info über Ethikunterricht </a:t>
            </a:r>
          </a:p>
          <a:p>
            <a:pPr marL="577850" indent="-577850" eaLnBrk="1" hangingPunct="1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de-DE" altLang="de-DE" sz="2600" dirty="0">
                <a:latin typeface="+mj-lt"/>
              </a:rPr>
              <a:t>Leseliste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096E90-FE73-AD44-8A79-AEE42AD477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99FBF-2D35-F940-BA3F-07DBD062C64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649288" y="1515428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0490F0-636F-43B3-9E59-9371826E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3315" name="Foliennummernplatzhalter 5">
            <a:extLst>
              <a:ext uri="{FF2B5EF4-FFF2-40B4-BE49-F238E27FC236}">
                <a16:creationId xmlns:a16="http://schemas.microsoft.com/office/drawing/2014/main" id="{6A55CE25-5E35-4320-AB52-AC978331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1BB88EB-B921-41C7-BFFA-8067F4702761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4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A6E37573-A384-45D4-935C-E4920845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de-DE" sz="3200" b="1" dirty="0"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AHS-Reife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D505A12B-9057-4222-AED5-119D472CB66A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932FCF60-8F9E-4DCC-BCBB-7D80C9D2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816790"/>
            <a:ext cx="6873875" cy="4060135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endParaRPr lang="de-DE" altLang="de-DE" sz="2800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altLang="de-DE" sz="2800" dirty="0" err="1">
                <a:latin typeface="+mj-lt"/>
              </a:rPr>
              <a:t>Bestätigung</a:t>
            </a:r>
            <a:r>
              <a:rPr lang="en-US" altLang="de-DE" sz="2800" dirty="0">
                <a:latin typeface="+mj-lt"/>
              </a:rPr>
              <a:t> </a:t>
            </a:r>
            <a:r>
              <a:rPr lang="en-US" altLang="de-DE" sz="2800" dirty="0" err="1">
                <a:latin typeface="+mj-lt"/>
              </a:rPr>
              <a:t>der</a:t>
            </a:r>
            <a:r>
              <a:rPr lang="en-US" altLang="de-DE" sz="2800" dirty="0">
                <a:latin typeface="+mj-lt"/>
              </a:rPr>
              <a:t> </a:t>
            </a:r>
            <a:r>
              <a:rPr lang="de-DE" altLang="de-DE" sz="2800" dirty="0">
                <a:latin typeface="+mj-lt"/>
              </a:rPr>
              <a:t>AHS-Reife </a:t>
            </a:r>
            <a:r>
              <a:rPr lang="en-US" altLang="de-DE" sz="2800" dirty="0" err="1">
                <a:latin typeface="+mj-lt"/>
              </a:rPr>
              <a:t>wird</a:t>
            </a:r>
            <a:r>
              <a:rPr lang="en-US" altLang="de-DE" sz="2800" dirty="0">
                <a:latin typeface="+mj-lt"/>
              </a:rPr>
              <a:t> </a:t>
            </a:r>
            <a:r>
              <a:rPr lang="de-DE" altLang="de-DE" sz="2800" dirty="0">
                <a:latin typeface="+mj-lt"/>
              </a:rPr>
              <a:t>von VS übermittelt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Keine Eignung </a:t>
            </a:r>
            <a:r>
              <a:rPr lang="de-DE" altLang="de-DE" sz="2800" dirty="0">
                <a:latin typeface="+mj-lt"/>
                <a:sym typeface="Wingdings" panose="05000000000000000000" pitchFamily="2" charset="2"/>
              </a:rPr>
              <a:t> Aufnahmeprüfung am G11 in der letzten Schulwoche Di 2</a:t>
            </a:r>
            <a:r>
              <a:rPr lang="en-US" altLang="de-DE" sz="2800" dirty="0">
                <a:latin typeface="+mj-lt"/>
                <a:sym typeface="Wingdings" panose="05000000000000000000" pitchFamily="2" charset="2"/>
              </a:rPr>
              <a:t>5</a:t>
            </a:r>
            <a:r>
              <a:rPr lang="de-DE" altLang="de-DE" sz="2800" dirty="0">
                <a:latin typeface="+mj-lt"/>
                <a:sym typeface="Wingdings" panose="05000000000000000000" pitchFamily="2" charset="2"/>
              </a:rPr>
              <a:t>. Juni, 9:00 Uhr, Mi 2</a:t>
            </a:r>
            <a:r>
              <a:rPr lang="en-US" altLang="de-DE" sz="2800" dirty="0">
                <a:latin typeface="+mj-lt"/>
                <a:sym typeface="Wingdings" panose="05000000000000000000" pitchFamily="2" charset="2"/>
              </a:rPr>
              <a:t>6</a:t>
            </a:r>
            <a:r>
              <a:rPr lang="de-DE" altLang="de-DE" sz="2800" dirty="0">
                <a:latin typeface="+mj-lt"/>
                <a:sym typeface="Wingdings" panose="05000000000000000000" pitchFamily="2" charset="2"/>
              </a:rPr>
              <a:t>. Juni, 9:00 Uhr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  <a:sym typeface="Wingdings" panose="05000000000000000000" pitchFamily="2" charset="2"/>
              </a:rPr>
              <a:t>Schriftlich und mündlich in D und M </a:t>
            </a:r>
            <a:endParaRPr lang="de-DE" altLang="de-DE" sz="2800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Bitte zeitgerecht im Sekretariat anmelden!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52742-F135-B844-A157-86AD2054C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E73BC-61EC-CB40-9BDB-41CADEAD1D9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12530-7A79-45FB-B118-4AEF1913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5363" name="Foliennummernplatzhalter 5">
            <a:extLst>
              <a:ext uri="{FF2B5EF4-FFF2-40B4-BE49-F238E27FC236}">
                <a16:creationId xmlns:a16="http://schemas.microsoft.com/office/drawing/2014/main" id="{AAC3498F-A573-43B2-AC02-C961AC56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A65ABE02-FD36-4D09-AA54-A19E57295CF2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5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F99C6676-A214-44D4-91F1-2D00899E9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Dokumente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842E92D5-B3A2-4E4D-B1B7-468955A371CC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D014D13D-7485-4478-BE7B-74683F723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630363"/>
            <a:ext cx="7305675" cy="41497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de-AT" sz="2400" dirty="0">
                <a:latin typeface="+mj-lt"/>
              </a:rPr>
              <a:t>Wichtige </a:t>
            </a:r>
            <a:r>
              <a:rPr lang="de-AT" sz="2400" u="sng" dirty="0">
                <a:latin typeface="+mj-lt"/>
              </a:rPr>
              <a:t>Dokumente</a:t>
            </a:r>
            <a:r>
              <a:rPr lang="de-AT" sz="2400" dirty="0">
                <a:latin typeface="+mj-lt"/>
              </a:rPr>
              <a:t> (jedes Dokument in einer einzelnen Klarsichtfolie, bitte folgende Reihenfolge einhalten):  </a:t>
            </a:r>
            <a:endParaRPr lang="de-AT" sz="2400" i="1" dirty="0">
              <a:latin typeface="+mj-lt"/>
            </a:endParaRP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Zeugnis 4. Klasse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Geburtsurkunde,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Meldezettel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Staatsbürgerschafts­nachweis,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Taufschein (Religionsnachweis)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Heiratsurkunde Eltern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Scheidungsurteil, Vormundschaftsnachweis, 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de-AT" sz="2400" i="1" dirty="0">
                <a:latin typeface="+mj-lt"/>
              </a:rPr>
              <a:t>Sozial­versicherungs­nummer (e-card)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800" dirty="0"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5FA8B-E157-8644-B1F5-85088B59FC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5025F-6012-5E41-8279-01B6E407E66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423898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FA6725-1712-4630-885B-5EF549C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Geringergasse 2, 1110 Wien</a:t>
            </a:r>
            <a:br>
              <a:rPr lang="de-AT"/>
            </a:br>
            <a:r>
              <a:rPr lang="de-AT"/>
              <a:t>www.g11.ac.at</a:t>
            </a:r>
          </a:p>
        </p:txBody>
      </p:sp>
      <p:sp>
        <p:nvSpPr>
          <p:cNvPr id="19459" name="Foliennummernplatzhalter 5">
            <a:extLst>
              <a:ext uri="{FF2B5EF4-FFF2-40B4-BE49-F238E27FC236}">
                <a16:creationId xmlns:a16="http://schemas.microsoft.com/office/drawing/2014/main" id="{9B9E18B1-B758-4884-80FE-06E9BBC9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BFD588A9-3432-4391-9492-6D8A1B5EA38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6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12476302-108F-48CE-BC0D-346B1DB6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Elternabend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FFBA3EBA-805A-4DAC-ADA6-9810610D7416}"/>
              </a:ext>
            </a:extLst>
          </p:cNvPr>
          <p:cNvCxnSpPr/>
          <p:nvPr/>
        </p:nvCxnSpPr>
        <p:spPr>
          <a:xfrm>
            <a:off x="650875" y="6208713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FB818EF2-48D5-4264-87B7-32204D1F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62163"/>
            <a:ext cx="6584950" cy="3598862"/>
          </a:xfrm>
        </p:spPr>
        <p:txBody>
          <a:bodyPr/>
          <a:lstStyle/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Montag, </a:t>
            </a:r>
            <a:r>
              <a:rPr lang="en-US" altLang="de-DE" sz="2800" dirty="0">
                <a:latin typeface="+mj-lt"/>
              </a:rPr>
              <a:t>2</a:t>
            </a:r>
            <a:r>
              <a:rPr lang="de-DE" altLang="de-DE" sz="2800" dirty="0">
                <a:latin typeface="+mj-lt"/>
              </a:rPr>
              <a:t>. September, 18 Uhr in den jeweiligen Klassenräumen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Allgemeine Informationen durch den Klassenvorstand</a:t>
            </a:r>
          </a:p>
          <a:p>
            <a:pPr marL="576000" indent="-577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-DE" altLang="de-DE" sz="2800" dirty="0">
                <a:latin typeface="+mj-lt"/>
              </a:rPr>
              <a:t>Anschließend – 19:30 Uhr – Information über und Anmeldung (Datenerhebung) für die </a:t>
            </a:r>
            <a:r>
              <a:rPr lang="de-DE" altLang="de-DE" sz="2800" b="1" dirty="0">
                <a:latin typeface="+mj-lt"/>
              </a:rPr>
              <a:t>Tagesbetreuung</a:t>
            </a: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6A71-E16D-C14C-8433-CF413DC509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680C7-11B2-FD42-B901-AB0B4548B78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ABABC4-F04D-415C-9BAC-5C2B1BA8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72F2BE2E-04C2-48CD-97B5-DCCCD070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2D48328-B5D0-48CD-9236-464762F3093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7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E41030-FAF0-404D-BF69-D6D53D12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Kommunikation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BADB449E-CCD7-4AA3-85BF-C03F7938784A}"/>
              </a:ext>
            </a:extLst>
          </p:cNvPr>
          <p:cNvCxnSpPr/>
          <p:nvPr/>
        </p:nvCxnSpPr>
        <p:spPr>
          <a:xfrm>
            <a:off x="65087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7E5DC9A2-32D3-4BC2-B14B-3F838287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72816"/>
            <a:ext cx="7443788" cy="4032671"/>
          </a:xfrm>
        </p:spPr>
        <p:txBody>
          <a:bodyPr/>
          <a:lstStyle/>
          <a:p>
            <a:pPr lvl="0"/>
            <a:r>
              <a:rPr lang="de-AT" b="1" dirty="0">
                <a:latin typeface="+mj-lt"/>
              </a:rPr>
              <a:t>Gesprächstermine</a:t>
            </a:r>
            <a:r>
              <a:rPr lang="de-AT" dirty="0">
                <a:latin typeface="+mj-lt"/>
              </a:rPr>
              <a:t> per Mail oder Telefon nach Vereinbarung</a:t>
            </a:r>
          </a:p>
          <a:p>
            <a:pPr lvl="0"/>
            <a:r>
              <a:rPr lang="de-AT" b="1" dirty="0" err="1">
                <a:latin typeface="+mj-lt"/>
              </a:rPr>
              <a:t>edu.FLOW</a:t>
            </a:r>
            <a:r>
              <a:rPr lang="de-AT" dirty="0">
                <a:latin typeface="+mj-lt"/>
              </a:rPr>
              <a:t>: Bitte E-Mail-Adressen beider Erziehungsberechtigter bekannt geben! Wichtige Informationen der Schule über </a:t>
            </a:r>
            <a:r>
              <a:rPr lang="de-AT" dirty="0" err="1">
                <a:latin typeface="+mj-lt"/>
              </a:rPr>
              <a:t>edu.FLOW</a:t>
            </a:r>
            <a:endParaRPr lang="de-AT" dirty="0">
              <a:latin typeface="+mj-lt"/>
            </a:endParaRPr>
          </a:p>
          <a:p>
            <a:pPr lvl="0"/>
            <a:r>
              <a:rPr lang="de-AT" dirty="0">
                <a:latin typeface="+mj-lt"/>
              </a:rPr>
              <a:t>Adressänderungen schnellstmöglich in der Schule bekanntgeben</a:t>
            </a:r>
          </a:p>
          <a:p>
            <a:pPr lvl="0"/>
            <a:r>
              <a:rPr lang="de-AT" b="1" dirty="0">
                <a:latin typeface="+mj-lt"/>
              </a:rPr>
              <a:t>Krankmeldungen/Entschuldigungen</a:t>
            </a:r>
            <a:r>
              <a:rPr lang="de-AT" dirty="0">
                <a:latin typeface="+mj-lt"/>
              </a:rPr>
              <a:t>: Krankmeldung telefonisch im Sekretariat; bei Wiedererscheinen in der Schule: schriftliche Entschuldigung</a:t>
            </a:r>
          </a:p>
          <a:p>
            <a:pPr lvl="0"/>
            <a:r>
              <a:rPr lang="de-AT" dirty="0">
                <a:latin typeface="+mj-lt"/>
              </a:rPr>
              <a:t>Aufenthalt im Schulbereich: Der Verbleib in der Schule zwischen Vormittags- und Nachmittagsunterricht ist nicht gestattet. Ausnahme: Anmeldung zur Überbrückung (max. 2x, ges. 2 Stunden)</a:t>
            </a:r>
          </a:p>
          <a:p>
            <a:pPr lvl="0"/>
            <a:endParaRPr lang="de-AT" dirty="0"/>
          </a:p>
          <a:p>
            <a:pPr marL="0" indent="0">
              <a:buNone/>
              <a:defRPr/>
            </a:pPr>
            <a:endParaRPr lang="de-DE" sz="24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10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highlight>
                <a:srgbClr val="FFFF00"/>
              </a:highlight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0D5E1-8DBB-2945-8904-DE80A04DD4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230D6-0F6E-C940-B430-DB00C412C17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03783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ABABC4-F04D-415C-9BAC-5C2B1BA8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72F2BE2E-04C2-48CD-97B5-DCCCD070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2D48328-B5D0-48CD-9236-464762F3093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8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E41030-FAF0-404D-BF69-D6D53D12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de-DE" sz="3200" b="1" dirty="0">
              <a:latin typeface="+mj-lt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solidFill>
                  <a:schemeClr val="tx1"/>
                </a:solidFill>
                <a:latin typeface="+mj-lt"/>
              </a:rPr>
              <a:t>Veranstaltung für Eltern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BADB449E-CCD7-4AA3-85BF-C03F7938784A}"/>
              </a:ext>
            </a:extLst>
          </p:cNvPr>
          <p:cNvCxnSpPr/>
          <p:nvPr/>
        </p:nvCxnSpPr>
        <p:spPr>
          <a:xfrm>
            <a:off x="65087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7E5DC9A2-32D3-4BC2-B14B-3F838287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72816"/>
            <a:ext cx="7443788" cy="4032671"/>
          </a:xfrm>
        </p:spPr>
        <p:txBody>
          <a:bodyPr/>
          <a:lstStyle/>
          <a:p>
            <a:r>
              <a:rPr lang="de-AT" sz="2400" dirty="0">
                <a:latin typeface="+mj-lt"/>
              </a:rPr>
              <a:t>Online-Informationsabend für Eltern der 1. Klassen 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Thema Umgang mit </a:t>
            </a:r>
            <a:r>
              <a:rPr lang="de-AT" sz="2400" dirty="0" err="1">
                <a:latin typeface="+mj-lt"/>
              </a:rPr>
              <a:t>Social</a:t>
            </a:r>
            <a:r>
              <a:rPr lang="de-AT" sz="2400" dirty="0">
                <a:latin typeface="+mj-lt"/>
              </a:rPr>
              <a:t> Media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11. September 2024 17:00 Uhr- 19:00 Uhr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Veranstalter Safer Internet mit G11</a:t>
            </a:r>
          </a:p>
          <a:p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Zugangslink zu Schulbeginn</a:t>
            </a:r>
          </a:p>
          <a:p>
            <a:pPr marL="0" indent="0">
              <a:buNone/>
              <a:defRPr/>
            </a:pPr>
            <a:endParaRPr lang="de-DE" sz="24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10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highlight>
                <a:srgbClr val="FFFF00"/>
              </a:highlight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0D5E1-8DBB-2945-8904-DE80A04DD4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230D6-0F6E-C940-B430-DB00C412C17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221935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ABABC4-F04D-415C-9BAC-5C2B1BA8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err="1"/>
              <a:t>Geringergasse</a:t>
            </a:r>
            <a:r>
              <a:rPr lang="de-AT" dirty="0"/>
              <a:t> 2, 1110 Wien</a:t>
            </a:r>
            <a:br>
              <a:rPr lang="de-AT" dirty="0"/>
            </a:br>
            <a:r>
              <a:rPr lang="de-AT" dirty="0"/>
              <a:t>www.g11.ac.at</a:t>
            </a:r>
          </a:p>
        </p:txBody>
      </p:sp>
      <p:sp>
        <p:nvSpPr>
          <p:cNvPr id="27651" name="Foliennummernplatzhalter 5">
            <a:extLst>
              <a:ext uri="{FF2B5EF4-FFF2-40B4-BE49-F238E27FC236}">
                <a16:creationId xmlns:a16="http://schemas.microsoft.com/office/drawing/2014/main" id="{72F2BE2E-04C2-48CD-97B5-DCCCD070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82D48328-B5D0-48CD-9236-464762F30937}" type="slidenum">
              <a:rPr lang="de-AT" altLang="de-DE" sz="1300" smtClean="0">
                <a:solidFill>
                  <a:srgbClr val="000000"/>
                </a:solidFill>
                <a:latin typeface="Gill Sans" charset="0"/>
              </a:rPr>
              <a:pPr>
                <a:buFont typeface="Times New Roman" panose="02020603050405020304" pitchFamily="18" charset="0"/>
                <a:buNone/>
              </a:pPr>
              <a:t>9</a:t>
            </a:fld>
            <a:endParaRPr lang="de-AT" altLang="de-DE" sz="130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54E41030-FAF0-404D-BF69-D6D53D12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01663"/>
            <a:ext cx="6264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3200" b="1" dirty="0">
                <a:latin typeface="+mj-lt"/>
              </a:rPr>
              <a:t>Gleiche Chancen für AHS- und </a:t>
            </a:r>
            <a:r>
              <a:rPr lang="de-AT" altLang="de-DE" sz="3200" b="1" dirty="0">
                <a:solidFill>
                  <a:schemeClr val="tx1"/>
                </a:solidFill>
                <a:latin typeface="+mj-lt"/>
              </a:rPr>
              <a:t> Sommerlektüre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AT" altLang="de-DE" sz="2800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Gerade Verbindung 3">
            <a:extLst>
              <a:ext uri="{FF2B5EF4-FFF2-40B4-BE49-F238E27FC236}">
                <a16:creationId xmlns:a16="http://schemas.microsoft.com/office/drawing/2014/main" id="{BADB449E-CCD7-4AA3-85BF-C03F7938784A}"/>
              </a:ext>
            </a:extLst>
          </p:cNvPr>
          <p:cNvCxnSpPr/>
          <p:nvPr/>
        </p:nvCxnSpPr>
        <p:spPr>
          <a:xfrm>
            <a:off x="650875" y="5949280"/>
            <a:ext cx="7443788" cy="0"/>
          </a:xfrm>
          <a:prstGeom prst="line">
            <a:avLst/>
          </a:prstGeom>
          <a:ln w="38100" cmpd="sng">
            <a:solidFill>
              <a:srgbClr val="FFC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" name="Content Placeholder 1">
            <a:extLst>
              <a:ext uri="{FF2B5EF4-FFF2-40B4-BE49-F238E27FC236}">
                <a16:creationId xmlns:a16="http://schemas.microsoft.com/office/drawing/2014/main" id="{7E5DC9A2-32D3-4BC2-B14B-3F838287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72816"/>
            <a:ext cx="7443788" cy="4032671"/>
          </a:xfrm>
        </p:spPr>
        <p:txBody>
          <a:bodyPr/>
          <a:lstStyle/>
          <a:p>
            <a:pPr lvl="0"/>
            <a:r>
              <a:rPr lang="de-DE" dirty="0">
                <a:latin typeface="+mj-lt"/>
              </a:rPr>
              <a:t>Kästner, Erich:  Emil und die Detektive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Preußler, Ottfried: Die kleine Hexe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Lindgren, Astrid: Ronja Räubertochter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Härtling, Peter: Ben liebt Anna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Auer Margit: Die Schule der magischen Tiere</a:t>
            </a:r>
            <a:endParaRPr lang="de-AT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Kelly, Erin </a:t>
            </a:r>
            <a:r>
              <a:rPr lang="de-DE" dirty="0" err="1">
                <a:latin typeface="+mj-lt"/>
              </a:rPr>
              <a:t>Entrada</a:t>
            </a:r>
            <a:r>
              <a:rPr lang="de-DE" dirty="0">
                <a:latin typeface="+mj-lt"/>
              </a:rPr>
              <a:t>: Vier Wünsche ans Universum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Welsh</a:t>
            </a:r>
            <a:r>
              <a:rPr lang="de-DE" dirty="0">
                <a:latin typeface="+mj-lt"/>
              </a:rPr>
              <a:t>, Renate: Das </a:t>
            </a:r>
            <a:r>
              <a:rPr lang="de-DE" dirty="0" err="1">
                <a:latin typeface="+mj-lt"/>
              </a:rPr>
              <a:t>Vamperl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Nöstlinger</a:t>
            </a:r>
            <a:r>
              <a:rPr lang="de-DE" dirty="0">
                <a:latin typeface="+mj-lt"/>
              </a:rPr>
              <a:t>, Christine: Am Montag ist alles ganz anders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Baisch</a:t>
            </a:r>
            <a:r>
              <a:rPr lang="de-DE" dirty="0">
                <a:latin typeface="+mj-lt"/>
              </a:rPr>
              <a:t>, Milena: Anton tauch ab</a:t>
            </a:r>
            <a:endParaRPr lang="de-AT" dirty="0">
              <a:latin typeface="+mj-lt"/>
            </a:endParaRPr>
          </a:p>
          <a:p>
            <a:pPr lvl="0"/>
            <a:r>
              <a:rPr lang="de-DE" dirty="0" err="1">
                <a:latin typeface="+mj-lt"/>
              </a:rPr>
              <a:t>Taschinski</a:t>
            </a:r>
            <a:r>
              <a:rPr lang="de-DE" dirty="0">
                <a:latin typeface="+mj-lt"/>
              </a:rPr>
              <a:t>, Stefanie: </a:t>
            </a:r>
            <a:r>
              <a:rPr lang="de-DE" dirty="0" err="1">
                <a:latin typeface="+mj-lt"/>
              </a:rPr>
              <a:t>Funklerwald</a:t>
            </a:r>
            <a:endParaRPr lang="de-AT" dirty="0">
              <a:latin typeface="+mj-lt"/>
            </a:endParaRPr>
          </a:p>
          <a:p>
            <a:pPr marL="0" indent="0">
              <a:buNone/>
              <a:defRPr/>
            </a:pPr>
            <a:endParaRPr lang="de-DE" sz="24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10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highlight>
                <a:srgbClr val="FFFF00"/>
              </a:highlight>
              <a:latin typeface="+mj-lt"/>
            </a:endParaRPr>
          </a:p>
          <a:p>
            <a:pPr marL="577850" indent="-5778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altLang="de-DE" sz="1500" dirty="0">
              <a:latin typeface="Calibri Light" charset="0"/>
              <a:ea typeface="ＭＳ Ｐゴシック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0D5E1-8DBB-2945-8904-DE80A04DD4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57" y="520659"/>
            <a:ext cx="1274287" cy="1017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230D6-0F6E-C940-B430-DB00C412C17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296" b="-1"/>
          <a:stretch/>
        </p:blipFill>
        <p:spPr>
          <a:xfrm>
            <a:off x="539750" y="1523724"/>
            <a:ext cx="4824338" cy="45719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00838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387D02FF2D344BD5DC090FED34BB9" ma:contentTypeVersion="48" ma:contentTypeDescription="Ein neues Dokument erstellen." ma:contentTypeScope="" ma:versionID="88be1de89f7c98e546a4abaa03de5898">
  <xsd:schema xmlns:xsd="http://www.w3.org/2001/XMLSchema" xmlns:xs="http://www.w3.org/2001/XMLSchema" xmlns:p="http://schemas.microsoft.com/office/2006/metadata/properties" xmlns:ns3="4c6db11a-1e47-493c-a245-faacb468aee0" xmlns:ns4="54b25dfb-7824-4a83-91fd-aa844d5c385f" targetNamespace="http://schemas.microsoft.com/office/2006/metadata/properties" ma:root="true" ma:fieldsID="efa16b17c4f85bcbc103e2224c6389e8" ns3:_="" ns4:_="">
    <xsd:import namespace="4c6db11a-1e47-493c-a245-faacb468aee0"/>
    <xsd:import namespace="54b25dfb-7824-4a83-91fd-aa844d5c385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CultureName" minOccurs="0"/>
                <xsd:element ref="ns3:Has_Teacher_Only_SectionGroup" minOccurs="0"/>
                <xsd:element ref="ns3:Is_Collaboration_Space_Locked" minOccurs="0"/>
                <xsd:element ref="ns4:LastSharedByUser" minOccurs="0"/>
                <xsd:element ref="ns4:LastSharedByTime" minOccurs="0"/>
                <xsd:element ref="ns3:Self_Registration_Enabled0" minOccurs="0"/>
                <xsd:element ref="ns3:Templat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TeamsChannelId" minOccurs="0"/>
                <xsd:element ref="ns3:IsNotebookLocked" minOccurs="0"/>
                <xsd:element ref="ns3:Math_Settings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Teams_Channel_Section_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db11a-1e47-493c-a245-faacb468aee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Leaders" ma:index="38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9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0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3" nillable="true" ma:displayName="Has Leaders Only SectionGroup" ma:internalName="Has_Leaders_Only_SectionGroup">
      <xsd:simpleType>
        <xsd:restriction base="dms:Boolean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7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8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1" nillable="true" ma:displayName="Length (seconds)" ma:internalName="MediaLengthInSeconds" ma:readOnly="true">
      <xsd:simpleType>
        <xsd:restriction base="dms:Unknown"/>
      </xsd:simpleType>
    </xsd:element>
    <xsd:element name="_activity" ma:index="52" nillable="true" ma:displayName="_activity" ma:hidden="true" ma:internalName="_activity">
      <xsd:simpleType>
        <xsd:restriction base="dms:Note"/>
      </xsd:simpleType>
    </xsd:element>
    <xsd:element name="MediaServiceObjectDetectorVersions" ma:index="5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5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5dfb-7824-4a83-91fd-aa844d5c3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4c6db11a-1e47-493c-a245-faacb468aee0" xsi:nil="true"/>
    <Members xmlns="4c6db11a-1e47-493c-a245-faacb468aee0">
      <UserInfo>
        <DisplayName/>
        <AccountId xsi:nil="true"/>
        <AccountType/>
      </UserInfo>
    </Members>
    <Is_Collaboration_Space_Locked xmlns="4c6db11a-1e47-493c-a245-faacb468aee0" xsi:nil="true"/>
    <_activity xmlns="4c6db11a-1e47-493c-a245-faacb468aee0" xsi:nil="true"/>
    <NotebookType xmlns="4c6db11a-1e47-493c-a245-faacb468aee0" xsi:nil="true"/>
    <FolderType xmlns="4c6db11a-1e47-493c-a245-faacb468aee0" xsi:nil="true"/>
    <Leaders xmlns="4c6db11a-1e47-493c-a245-faacb468aee0">
      <UserInfo>
        <DisplayName/>
        <AccountId xsi:nil="true"/>
        <AccountType/>
      </UserInfo>
    </Leaders>
    <Distribution_Groups xmlns="4c6db11a-1e47-493c-a245-faacb468aee0" xsi:nil="true"/>
    <Has_Leaders_Only_SectionGroup xmlns="4c6db11a-1e47-493c-a245-faacb468aee0" xsi:nil="true"/>
    <Owner xmlns="4c6db11a-1e47-493c-a245-faacb468aee0">
      <UserInfo>
        <DisplayName/>
        <AccountId xsi:nil="true"/>
        <AccountType/>
      </UserInfo>
    </Owner>
    <Student_Groups xmlns="4c6db11a-1e47-493c-a245-faacb468aee0">
      <UserInfo>
        <DisplayName/>
        <AccountId xsi:nil="true"/>
        <AccountType/>
      </UserInfo>
    </Student_Groups>
    <TeamsChannelId xmlns="4c6db11a-1e47-493c-a245-faacb468aee0" xsi:nil="true"/>
    <IsNotebookLocked xmlns="4c6db11a-1e47-493c-a245-faacb468aee0" xsi:nil="true"/>
    <Invited_Leaders xmlns="4c6db11a-1e47-493c-a245-faacb468aee0" xsi:nil="true"/>
    <Has_Teacher_Only_SectionGroup xmlns="4c6db11a-1e47-493c-a245-faacb468aee0" xsi:nil="true"/>
    <Self_Registration_Enabled0 xmlns="4c6db11a-1e47-493c-a245-faacb468aee0" xsi:nil="true"/>
    <Students xmlns="4c6db11a-1e47-493c-a245-faacb468aee0">
      <UserInfo>
        <DisplayName/>
        <AccountId xsi:nil="true"/>
        <AccountType/>
      </UserInfo>
    </Students>
    <CultureName xmlns="4c6db11a-1e47-493c-a245-faacb468aee0" xsi:nil="true"/>
    <AppVersion xmlns="4c6db11a-1e47-493c-a245-faacb468aee0" xsi:nil="true"/>
    <Invited_Students xmlns="4c6db11a-1e47-493c-a245-faacb468aee0" xsi:nil="true"/>
    <LMS_Mappings xmlns="4c6db11a-1e47-493c-a245-faacb468aee0" xsi:nil="true"/>
    <Templates xmlns="4c6db11a-1e47-493c-a245-faacb468aee0" xsi:nil="true"/>
    <Math_Settings xmlns="4c6db11a-1e47-493c-a245-faacb468aee0" xsi:nil="true"/>
    <Member_Groups xmlns="4c6db11a-1e47-493c-a245-faacb468aee0">
      <UserInfo>
        <DisplayName/>
        <AccountId xsi:nil="true"/>
        <AccountType/>
      </UserInfo>
    </Member_Groups>
    <Teachers xmlns="4c6db11a-1e47-493c-a245-faacb468aee0">
      <UserInfo>
        <DisplayName/>
        <AccountId xsi:nil="true"/>
        <AccountType/>
      </UserInfo>
    </Teachers>
    <Invited_Teachers xmlns="4c6db11a-1e47-493c-a245-faacb468aee0" xsi:nil="true"/>
    <DefaultSectionNames xmlns="4c6db11a-1e47-493c-a245-faacb468aee0" xsi:nil="true"/>
    <Invited_Members xmlns="4c6db11a-1e47-493c-a245-faacb468aee0" xsi:nil="true"/>
    <Teams_Channel_Section_Location xmlns="4c6db11a-1e47-493c-a245-faacb468aee0" xsi:nil="true"/>
  </documentManagement>
</p:properties>
</file>

<file path=customXml/itemProps1.xml><?xml version="1.0" encoding="utf-8"?>
<ds:datastoreItem xmlns:ds="http://schemas.openxmlformats.org/officeDocument/2006/customXml" ds:itemID="{C0596EBF-1817-4609-A836-1B49027DF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6db11a-1e47-493c-a245-faacb468aee0"/>
    <ds:schemaRef ds:uri="54b25dfb-7824-4a83-91fd-aa844d5c3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06581-F795-4F2F-B235-0739A43B8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38A0E4-97F3-4584-9C65-47BA346BDD88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4b25dfb-7824-4a83-91fd-aa844d5c385f"/>
    <ds:schemaRef ds:uri="http://purl.org/dc/dcmitype/"/>
    <ds:schemaRef ds:uri="http://schemas.microsoft.com/office/infopath/2007/PartnerControls"/>
    <ds:schemaRef ds:uri="4c6db11a-1e47-493c-a245-faacb468aee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Bildschirmpräsentation (4:3)</PresentationFormat>
  <Paragraphs>227</Paragraphs>
  <Slides>27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Gill Sans</vt:lpstr>
      <vt:lpstr>Times New Roman</vt:lpstr>
      <vt:lpstr>Wingdings</vt:lpstr>
      <vt:lpstr>1_Standarddesign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Digitale Grundbildung</vt:lpstr>
      <vt:lpstr>Allgemeine Informationen</vt:lpstr>
      <vt:lpstr>Wie kommen die SchülerInnen zu ihren iPads</vt:lpstr>
      <vt:lpstr>Vertragsbedienungen und Zahlungsformular</vt:lpstr>
      <vt:lpstr>Dokumentation zur Übergabe</vt:lpstr>
      <vt:lpstr>Nachweisdokument -  Garantie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Wippel Stefan</cp:lastModifiedBy>
  <cp:revision>137</cp:revision>
  <cp:lastPrinted>2024-06-18T09:23:44Z</cp:lastPrinted>
  <dcterms:created xsi:type="dcterms:W3CDTF">2015-11-11T11:21:50Z</dcterms:created>
  <dcterms:modified xsi:type="dcterms:W3CDTF">2024-06-21T12:05:28Z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0x01010051E387D02FF2D344BD5DC090FED34BB9</vt:lpwstr>
  </property>
</Properties>
</file>